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74" r:id="rId6"/>
    <p:sldId id="258" r:id="rId7"/>
    <p:sldId id="259" r:id="rId8"/>
    <p:sldId id="260" r:id="rId9"/>
    <p:sldId id="261" r:id="rId10"/>
    <p:sldId id="262" r:id="rId11"/>
    <p:sldId id="275" r:id="rId12"/>
    <p:sldId id="264" r:id="rId13"/>
    <p:sldId id="265" r:id="rId14"/>
    <p:sldId id="276" r:id="rId15"/>
    <p:sldId id="263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0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5DFC2-9803-4CEB-9D38-D68BF6F1FB7F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FF37EBD-7428-4CE7-80C5-D727630554B2}">
      <dgm:prSet phldrT="[文本]"/>
      <dgm:spPr>
        <a:solidFill>
          <a:schemeClr val="bg1"/>
        </a:solidFill>
        <a:ln>
          <a:solidFill>
            <a:srgbClr val="00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00FF00"/>
              </a:solidFill>
            </a:rPr>
            <a:t>菩萨行</a:t>
          </a:r>
          <a:endParaRPr lang="zh-CN" altLang="en-US" dirty="0">
            <a:solidFill>
              <a:srgbClr val="00FF00"/>
            </a:solidFill>
          </a:endParaRPr>
        </a:p>
      </dgm:t>
    </dgm:pt>
    <dgm:pt modelId="{8F5DEEB0-9874-4565-9196-494744087E33}" type="parTrans" cxnId="{B82EA753-33B0-41CE-95C2-9046BDAFB6FF}">
      <dgm:prSet/>
      <dgm:spPr/>
      <dgm:t>
        <a:bodyPr/>
        <a:lstStyle/>
        <a:p>
          <a:endParaRPr lang="zh-CN" altLang="en-US"/>
        </a:p>
      </dgm:t>
    </dgm:pt>
    <dgm:pt modelId="{850CFB1D-8DC0-4C5E-8F7E-77A5C20E378A}" type="sibTrans" cxnId="{B82EA753-33B0-41CE-95C2-9046BDAFB6FF}">
      <dgm:prSet/>
      <dgm:spPr/>
      <dgm:t>
        <a:bodyPr/>
        <a:lstStyle/>
        <a:p>
          <a:endParaRPr lang="zh-CN" altLang="en-US"/>
        </a:p>
      </dgm:t>
    </dgm:pt>
    <dgm:pt modelId="{18B47492-97D4-4843-88CC-1EC14EBB4D8D}">
      <dgm:prSet phldrT="[文本]"/>
      <dgm:spPr>
        <a:solidFill>
          <a:schemeClr val="bg1"/>
        </a:solidFill>
        <a:ln>
          <a:solidFill>
            <a:srgbClr val="00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00FF00"/>
              </a:solidFill>
            </a:rPr>
            <a:t>成熟自身</a:t>
          </a:r>
          <a:endParaRPr lang="zh-CN" altLang="en-US" dirty="0">
            <a:solidFill>
              <a:srgbClr val="00FF00"/>
            </a:solidFill>
          </a:endParaRPr>
        </a:p>
      </dgm:t>
    </dgm:pt>
    <dgm:pt modelId="{B981F80E-2BE6-44AA-8C9F-799F95C2A7CA}" type="parTrans" cxnId="{226CB571-14F7-4004-95C0-80AA173C3D09}">
      <dgm:prSet/>
      <dgm:spPr>
        <a:solidFill>
          <a:schemeClr val="bg1"/>
        </a:solidFill>
        <a:ln>
          <a:solidFill>
            <a:srgbClr val="00FF00"/>
          </a:solidFill>
        </a:ln>
      </dgm:spPr>
      <dgm:t>
        <a:bodyPr/>
        <a:lstStyle/>
        <a:p>
          <a:endParaRPr lang="zh-CN" altLang="en-US"/>
        </a:p>
      </dgm:t>
    </dgm:pt>
    <dgm:pt modelId="{07A7FB06-6AD1-442C-B3E3-E51AA3C276CE}" type="sibTrans" cxnId="{226CB571-14F7-4004-95C0-80AA173C3D09}">
      <dgm:prSet/>
      <dgm:spPr/>
      <dgm:t>
        <a:bodyPr/>
        <a:lstStyle/>
        <a:p>
          <a:endParaRPr lang="zh-CN" altLang="en-US"/>
        </a:p>
      </dgm:t>
    </dgm:pt>
    <dgm:pt modelId="{6784F486-61EB-4C26-978E-D451ED0BC35A}">
      <dgm:prSet phldrT="[文本]"/>
      <dgm:spPr>
        <a:solidFill>
          <a:schemeClr val="bg1"/>
        </a:solidFill>
        <a:ln>
          <a:solidFill>
            <a:srgbClr val="00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00FF00"/>
              </a:solidFill>
            </a:rPr>
            <a:t>成熟他人</a:t>
          </a:r>
          <a:endParaRPr lang="zh-CN" altLang="en-US" dirty="0">
            <a:solidFill>
              <a:srgbClr val="00FF00"/>
            </a:solidFill>
          </a:endParaRPr>
        </a:p>
      </dgm:t>
    </dgm:pt>
    <dgm:pt modelId="{F2D45223-CCE8-4ED1-AEBE-CB953F4995F7}" type="parTrans" cxnId="{F4816056-DE53-414E-A26B-634B63029055}">
      <dgm:prSet/>
      <dgm:spPr>
        <a:solidFill>
          <a:schemeClr val="bg1"/>
        </a:solidFill>
        <a:ln>
          <a:solidFill>
            <a:srgbClr val="00FF00"/>
          </a:solidFill>
        </a:ln>
      </dgm:spPr>
      <dgm:t>
        <a:bodyPr/>
        <a:lstStyle/>
        <a:p>
          <a:endParaRPr lang="zh-CN" altLang="en-US"/>
        </a:p>
      </dgm:t>
    </dgm:pt>
    <dgm:pt modelId="{FCE51193-739A-48CE-8D56-4AFE0587FFE6}" type="sibTrans" cxnId="{F4816056-DE53-414E-A26B-634B63029055}">
      <dgm:prSet/>
      <dgm:spPr/>
      <dgm:t>
        <a:bodyPr/>
        <a:lstStyle/>
        <a:p>
          <a:endParaRPr lang="zh-CN" altLang="en-US"/>
        </a:p>
      </dgm:t>
    </dgm:pt>
    <dgm:pt modelId="{590D73BD-3F60-4F80-BCD6-51C7E408E6DD}">
      <dgm:prSet/>
      <dgm:spPr>
        <a:solidFill>
          <a:schemeClr val="bg1"/>
        </a:solidFill>
        <a:ln>
          <a:solidFill>
            <a:srgbClr val="00FFFF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00FFFF"/>
              </a:solidFill>
            </a:rPr>
            <a:t>断恶</a:t>
          </a:r>
          <a:endParaRPr lang="zh-CN" altLang="en-US" dirty="0">
            <a:solidFill>
              <a:srgbClr val="00FFFF"/>
            </a:solidFill>
          </a:endParaRPr>
        </a:p>
      </dgm:t>
    </dgm:pt>
    <dgm:pt modelId="{2F599EFC-718B-4F2B-BD26-F9DD04AA19F3}" type="parTrans" cxnId="{34C59EF4-C4D7-40BF-AB14-B67A9D193484}">
      <dgm:prSet/>
      <dgm:spPr>
        <a:solidFill>
          <a:schemeClr val="bg1"/>
        </a:solidFill>
        <a:ln>
          <a:solidFill>
            <a:srgbClr val="00FFFF"/>
          </a:solidFill>
        </a:ln>
      </dgm:spPr>
      <dgm:t>
        <a:bodyPr/>
        <a:lstStyle/>
        <a:p>
          <a:endParaRPr lang="zh-CN" altLang="en-US"/>
        </a:p>
      </dgm:t>
    </dgm:pt>
    <dgm:pt modelId="{5B075311-2E1F-4AF0-A7B8-6E0E8B88FF75}" type="sibTrans" cxnId="{34C59EF4-C4D7-40BF-AB14-B67A9D193484}">
      <dgm:prSet/>
      <dgm:spPr/>
      <dgm:t>
        <a:bodyPr/>
        <a:lstStyle/>
        <a:p>
          <a:endParaRPr lang="zh-CN" altLang="en-US"/>
        </a:p>
      </dgm:t>
    </dgm:pt>
    <dgm:pt modelId="{2917AF6E-9E89-4DA7-A408-DA5553206368}">
      <dgm:prSet/>
      <dgm:spPr>
        <a:solidFill>
          <a:schemeClr val="bg1"/>
        </a:solidFill>
        <a:ln>
          <a:solidFill>
            <a:srgbClr val="00FFFF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00FFFF"/>
              </a:solidFill>
            </a:rPr>
            <a:t>修善</a:t>
          </a:r>
          <a:endParaRPr lang="zh-CN" altLang="en-US" dirty="0">
            <a:solidFill>
              <a:srgbClr val="00FFFF"/>
            </a:solidFill>
          </a:endParaRPr>
        </a:p>
      </dgm:t>
    </dgm:pt>
    <dgm:pt modelId="{D1C12692-777B-4E22-B6BC-F71A5B84CA59}" type="parTrans" cxnId="{AD05CE1A-A681-4CAA-9815-1215601E0DF0}">
      <dgm:prSet/>
      <dgm:spPr>
        <a:solidFill>
          <a:schemeClr val="bg1"/>
        </a:solidFill>
        <a:ln>
          <a:solidFill>
            <a:srgbClr val="00FFFF"/>
          </a:solidFill>
        </a:ln>
      </dgm:spPr>
      <dgm:t>
        <a:bodyPr/>
        <a:lstStyle/>
        <a:p>
          <a:endParaRPr lang="zh-CN" altLang="en-US"/>
        </a:p>
      </dgm:t>
    </dgm:pt>
    <dgm:pt modelId="{7007194D-CDED-4283-882C-F3862AE91B27}" type="sibTrans" cxnId="{AD05CE1A-A681-4CAA-9815-1215601E0DF0}">
      <dgm:prSet/>
      <dgm:spPr/>
      <dgm:t>
        <a:bodyPr/>
        <a:lstStyle/>
        <a:p>
          <a:endParaRPr lang="zh-CN" altLang="en-US"/>
        </a:p>
      </dgm:t>
    </dgm:pt>
    <dgm:pt modelId="{ECA9DE5F-A755-4C32-8E21-90872CC5ECBC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FFFF00"/>
              </a:solidFill>
            </a:rPr>
            <a:t>律仪戒</a:t>
          </a:r>
          <a:endParaRPr lang="zh-CN" altLang="en-US" dirty="0">
            <a:solidFill>
              <a:srgbClr val="FFFF00"/>
            </a:solidFill>
          </a:endParaRPr>
        </a:p>
      </dgm:t>
    </dgm:pt>
    <dgm:pt modelId="{E47628D8-CE6D-46D9-B397-15A5619F29EA}" type="parTrans" cxnId="{96285D28-02B1-4644-B0FF-15B4B4593F34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zh-CN" altLang="en-US">
            <a:solidFill>
              <a:srgbClr val="FFFF00"/>
            </a:solidFill>
          </a:endParaRPr>
        </a:p>
      </dgm:t>
    </dgm:pt>
    <dgm:pt modelId="{73A4DEA2-3973-4661-89C5-55C44E1EE354}" type="sibTrans" cxnId="{96285D28-02B1-4644-B0FF-15B4B4593F34}">
      <dgm:prSet/>
      <dgm:spPr/>
      <dgm:t>
        <a:bodyPr/>
        <a:lstStyle/>
        <a:p>
          <a:endParaRPr lang="zh-CN" altLang="en-US"/>
        </a:p>
      </dgm:t>
    </dgm:pt>
    <dgm:pt modelId="{6B18ED05-F181-4369-8268-8AE69F6B3FC8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FFFF00"/>
              </a:solidFill>
            </a:rPr>
            <a:t>摄善法戒</a:t>
          </a:r>
          <a:endParaRPr lang="zh-CN" altLang="en-US" dirty="0">
            <a:solidFill>
              <a:srgbClr val="FFFF00"/>
            </a:solidFill>
          </a:endParaRPr>
        </a:p>
      </dgm:t>
    </dgm:pt>
    <dgm:pt modelId="{0AB1D52F-34EF-4FB0-A0E2-2DF77A800FF4}" type="parTrans" cxnId="{FBC8736A-F9D0-46E4-8E75-E78AC5AE72B9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zh-CN" altLang="en-US">
            <a:solidFill>
              <a:srgbClr val="FFFF00"/>
            </a:solidFill>
          </a:endParaRPr>
        </a:p>
      </dgm:t>
    </dgm:pt>
    <dgm:pt modelId="{5289FABF-5BD1-481E-92D6-49740255A10E}" type="sibTrans" cxnId="{FBC8736A-F9D0-46E4-8E75-E78AC5AE72B9}">
      <dgm:prSet/>
      <dgm:spPr/>
      <dgm:t>
        <a:bodyPr/>
        <a:lstStyle/>
        <a:p>
          <a:endParaRPr lang="zh-CN" altLang="en-US"/>
        </a:p>
      </dgm:t>
    </dgm:pt>
    <dgm:pt modelId="{7CB23BED-9C30-4F9C-BBA1-372545A3EF3F}">
      <dgm:prSet phldrT="[文本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zh-CN" altLang="en-US" dirty="0" smtClean="0">
              <a:solidFill>
                <a:srgbClr val="FFFF00"/>
              </a:solidFill>
            </a:rPr>
            <a:t>饶益有情戒</a:t>
          </a:r>
          <a:endParaRPr lang="zh-CN" altLang="en-US" dirty="0">
            <a:solidFill>
              <a:srgbClr val="FFFF00"/>
            </a:solidFill>
          </a:endParaRPr>
        </a:p>
      </dgm:t>
    </dgm:pt>
    <dgm:pt modelId="{B3CD26C5-2935-49C4-94AC-5E6E1C40CA7E}" type="parTrans" cxnId="{74A69E4F-7B2F-4EC0-BD8F-82D56D4C4C91}">
      <dgm:prSet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endParaRPr lang="zh-CN" altLang="en-US">
            <a:solidFill>
              <a:srgbClr val="FFFF00"/>
            </a:solidFill>
          </a:endParaRPr>
        </a:p>
      </dgm:t>
    </dgm:pt>
    <dgm:pt modelId="{E3CA80F8-A660-4571-8438-BF96A5DEFEB2}" type="sibTrans" cxnId="{74A69E4F-7B2F-4EC0-BD8F-82D56D4C4C91}">
      <dgm:prSet/>
      <dgm:spPr/>
      <dgm:t>
        <a:bodyPr/>
        <a:lstStyle/>
        <a:p>
          <a:endParaRPr lang="zh-CN" altLang="en-US"/>
        </a:p>
      </dgm:t>
    </dgm:pt>
    <dgm:pt modelId="{38C31DCE-BB57-4D5C-B1A8-E13B915547FA}" type="pres">
      <dgm:prSet presAssocID="{D335DFC2-9803-4CEB-9D38-D68BF6F1FB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567540-67C9-4EAD-AAB4-13868954040C}" type="pres">
      <dgm:prSet presAssocID="{4FF37EBD-7428-4CE7-80C5-D727630554B2}" presName="hierRoot1" presStyleCnt="0">
        <dgm:presLayoutVars>
          <dgm:hierBranch val="init"/>
        </dgm:presLayoutVars>
      </dgm:prSet>
      <dgm:spPr/>
    </dgm:pt>
    <dgm:pt modelId="{F576CBDF-A14D-4EB2-AA65-13052A919FB0}" type="pres">
      <dgm:prSet presAssocID="{4FF37EBD-7428-4CE7-80C5-D727630554B2}" presName="rootComposite1" presStyleCnt="0"/>
      <dgm:spPr/>
    </dgm:pt>
    <dgm:pt modelId="{4F36C789-5DB6-42A3-BC5D-5DB28995FF81}" type="pres">
      <dgm:prSet presAssocID="{4FF37EBD-7428-4CE7-80C5-D727630554B2}" presName="rootText1" presStyleLbl="node0" presStyleIdx="0" presStyleCnt="1">
        <dgm:presLayoutVars>
          <dgm:chPref val="3"/>
        </dgm:presLayoutVars>
      </dgm:prSet>
      <dgm:spPr/>
    </dgm:pt>
    <dgm:pt modelId="{DD54AD71-B68C-4812-9B19-CB5061D3A8D1}" type="pres">
      <dgm:prSet presAssocID="{4FF37EBD-7428-4CE7-80C5-D727630554B2}" presName="rootConnector1" presStyleLbl="node1" presStyleIdx="0" presStyleCnt="0"/>
      <dgm:spPr/>
    </dgm:pt>
    <dgm:pt modelId="{22CBB840-7D6A-4844-AA05-43D0454E906E}" type="pres">
      <dgm:prSet presAssocID="{4FF37EBD-7428-4CE7-80C5-D727630554B2}" presName="hierChild2" presStyleCnt="0"/>
      <dgm:spPr/>
    </dgm:pt>
    <dgm:pt modelId="{D29B2B87-C1DF-4D99-BF09-9224583770B6}" type="pres">
      <dgm:prSet presAssocID="{B981F80E-2BE6-44AA-8C9F-799F95C2A7CA}" presName="Name64" presStyleLbl="parChTrans1D2" presStyleIdx="0" presStyleCnt="2"/>
      <dgm:spPr/>
    </dgm:pt>
    <dgm:pt modelId="{8CFC8A00-A190-4747-8811-ED10B3ECAA4A}" type="pres">
      <dgm:prSet presAssocID="{18B47492-97D4-4843-88CC-1EC14EBB4D8D}" presName="hierRoot2" presStyleCnt="0">
        <dgm:presLayoutVars>
          <dgm:hierBranch val="init"/>
        </dgm:presLayoutVars>
      </dgm:prSet>
      <dgm:spPr/>
    </dgm:pt>
    <dgm:pt modelId="{CE01E049-3867-49D8-A29F-2B417DF49106}" type="pres">
      <dgm:prSet presAssocID="{18B47492-97D4-4843-88CC-1EC14EBB4D8D}" presName="rootComposite" presStyleCnt="0"/>
      <dgm:spPr/>
    </dgm:pt>
    <dgm:pt modelId="{4DDC34F1-D744-42A9-8DFD-1C63537E8331}" type="pres">
      <dgm:prSet presAssocID="{18B47492-97D4-4843-88CC-1EC14EBB4D8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B0D947B-9E2F-4E26-A197-410F6D959422}" type="pres">
      <dgm:prSet presAssocID="{18B47492-97D4-4843-88CC-1EC14EBB4D8D}" presName="rootConnector" presStyleLbl="node2" presStyleIdx="0" presStyleCnt="2"/>
      <dgm:spPr/>
    </dgm:pt>
    <dgm:pt modelId="{0F34BCFD-61D8-4995-B084-174679DAA3F3}" type="pres">
      <dgm:prSet presAssocID="{18B47492-97D4-4843-88CC-1EC14EBB4D8D}" presName="hierChild4" presStyleCnt="0"/>
      <dgm:spPr/>
    </dgm:pt>
    <dgm:pt modelId="{76CC24C4-F460-4F2D-A316-B1599A19D74F}" type="pres">
      <dgm:prSet presAssocID="{2F599EFC-718B-4F2B-BD26-F9DD04AA19F3}" presName="Name64" presStyleLbl="parChTrans1D3" presStyleIdx="0" presStyleCnt="3"/>
      <dgm:spPr/>
    </dgm:pt>
    <dgm:pt modelId="{7450FB0C-7137-4676-A17E-4415CC81AB84}" type="pres">
      <dgm:prSet presAssocID="{590D73BD-3F60-4F80-BCD6-51C7E408E6DD}" presName="hierRoot2" presStyleCnt="0">
        <dgm:presLayoutVars>
          <dgm:hierBranch val="init"/>
        </dgm:presLayoutVars>
      </dgm:prSet>
      <dgm:spPr/>
    </dgm:pt>
    <dgm:pt modelId="{A6B09489-3B22-49A0-99C3-E23833942F47}" type="pres">
      <dgm:prSet presAssocID="{590D73BD-3F60-4F80-BCD6-51C7E408E6DD}" presName="rootComposite" presStyleCnt="0"/>
      <dgm:spPr/>
    </dgm:pt>
    <dgm:pt modelId="{4B1682D9-3DBA-4B97-BF33-F23982108B8C}" type="pres">
      <dgm:prSet presAssocID="{590D73BD-3F60-4F80-BCD6-51C7E408E6DD}" presName="rootText" presStyleLbl="node3" presStyleIdx="0" presStyleCnt="3">
        <dgm:presLayoutVars>
          <dgm:chPref val="3"/>
        </dgm:presLayoutVars>
      </dgm:prSet>
      <dgm:spPr/>
    </dgm:pt>
    <dgm:pt modelId="{43EB838A-03D6-4740-A3A5-BD84041DCFD9}" type="pres">
      <dgm:prSet presAssocID="{590D73BD-3F60-4F80-BCD6-51C7E408E6DD}" presName="rootConnector" presStyleLbl="node3" presStyleIdx="0" presStyleCnt="3"/>
      <dgm:spPr/>
    </dgm:pt>
    <dgm:pt modelId="{82FC9E45-F699-46EB-8594-915BA5EFE954}" type="pres">
      <dgm:prSet presAssocID="{590D73BD-3F60-4F80-BCD6-51C7E408E6DD}" presName="hierChild4" presStyleCnt="0"/>
      <dgm:spPr/>
    </dgm:pt>
    <dgm:pt modelId="{5B75BABC-73A5-4564-93EC-2F2A905C868A}" type="pres">
      <dgm:prSet presAssocID="{E47628D8-CE6D-46D9-B397-15A5619F29EA}" presName="Name64" presStyleLbl="parChTrans1D4" presStyleIdx="0" presStyleCnt="2"/>
      <dgm:spPr/>
    </dgm:pt>
    <dgm:pt modelId="{C008D7C6-FEEE-47C8-A51A-1B81DC313B1D}" type="pres">
      <dgm:prSet presAssocID="{ECA9DE5F-A755-4C32-8E21-90872CC5ECBC}" presName="hierRoot2" presStyleCnt="0">
        <dgm:presLayoutVars>
          <dgm:hierBranch val="init"/>
        </dgm:presLayoutVars>
      </dgm:prSet>
      <dgm:spPr/>
    </dgm:pt>
    <dgm:pt modelId="{DE025C97-01AA-4931-A3EB-1D9B9F43669A}" type="pres">
      <dgm:prSet presAssocID="{ECA9DE5F-A755-4C32-8E21-90872CC5ECBC}" presName="rootComposite" presStyleCnt="0"/>
      <dgm:spPr/>
    </dgm:pt>
    <dgm:pt modelId="{6A75AEA3-137D-4D89-85AF-53BF3F1C502C}" type="pres">
      <dgm:prSet presAssocID="{ECA9DE5F-A755-4C32-8E21-90872CC5ECBC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DD793FC-07F0-4552-8B36-F378D37A145D}" type="pres">
      <dgm:prSet presAssocID="{ECA9DE5F-A755-4C32-8E21-90872CC5ECBC}" presName="rootConnector" presStyleLbl="node4" presStyleIdx="0" presStyleCnt="2"/>
      <dgm:spPr/>
    </dgm:pt>
    <dgm:pt modelId="{5BE049E2-D356-4AAD-8C47-6B7D4A699264}" type="pres">
      <dgm:prSet presAssocID="{ECA9DE5F-A755-4C32-8E21-90872CC5ECBC}" presName="hierChild4" presStyleCnt="0"/>
      <dgm:spPr/>
    </dgm:pt>
    <dgm:pt modelId="{E2BC65D6-1CEA-4F83-BC2D-931228FFD4B3}" type="pres">
      <dgm:prSet presAssocID="{ECA9DE5F-A755-4C32-8E21-90872CC5ECBC}" presName="hierChild5" presStyleCnt="0"/>
      <dgm:spPr/>
    </dgm:pt>
    <dgm:pt modelId="{061016E6-E948-4978-9938-704306F97960}" type="pres">
      <dgm:prSet presAssocID="{590D73BD-3F60-4F80-BCD6-51C7E408E6DD}" presName="hierChild5" presStyleCnt="0"/>
      <dgm:spPr/>
    </dgm:pt>
    <dgm:pt modelId="{C318B23E-BE8C-4B67-9788-DAB7C3CF287C}" type="pres">
      <dgm:prSet presAssocID="{D1C12692-777B-4E22-B6BC-F71A5B84CA59}" presName="Name64" presStyleLbl="parChTrans1D3" presStyleIdx="1" presStyleCnt="3"/>
      <dgm:spPr/>
    </dgm:pt>
    <dgm:pt modelId="{7E89BC1A-2195-48FA-98E5-A13F706C284B}" type="pres">
      <dgm:prSet presAssocID="{2917AF6E-9E89-4DA7-A408-DA5553206368}" presName="hierRoot2" presStyleCnt="0">
        <dgm:presLayoutVars>
          <dgm:hierBranch val="init"/>
        </dgm:presLayoutVars>
      </dgm:prSet>
      <dgm:spPr/>
    </dgm:pt>
    <dgm:pt modelId="{1763DA22-FF4A-47AA-8626-C439E5BDA1A3}" type="pres">
      <dgm:prSet presAssocID="{2917AF6E-9E89-4DA7-A408-DA5553206368}" presName="rootComposite" presStyleCnt="0"/>
      <dgm:spPr/>
    </dgm:pt>
    <dgm:pt modelId="{85927C14-ADAB-4B40-A430-F6B7B6B8B9E2}" type="pres">
      <dgm:prSet presAssocID="{2917AF6E-9E89-4DA7-A408-DA5553206368}" presName="rootText" presStyleLbl="node3" presStyleIdx="1" presStyleCnt="3">
        <dgm:presLayoutVars>
          <dgm:chPref val="3"/>
        </dgm:presLayoutVars>
      </dgm:prSet>
      <dgm:spPr/>
    </dgm:pt>
    <dgm:pt modelId="{2F62A068-34D1-4FC7-A1EC-261E0F2B7215}" type="pres">
      <dgm:prSet presAssocID="{2917AF6E-9E89-4DA7-A408-DA5553206368}" presName="rootConnector" presStyleLbl="node3" presStyleIdx="1" presStyleCnt="3"/>
      <dgm:spPr/>
    </dgm:pt>
    <dgm:pt modelId="{63A812CC-4A27-4850-BD52-3A611D6BF083}" type="pres">
      <dgm:prSet presAssocID="{2917AF6E-9E89-4DA7-A408-DA5553206368}" presName="hierChild4" presStyleCnt="0"/>
      <dgm:spPr/>
    </dgm:pt>
    <dgm:pt modelId="{27225624-467C-4C6D-9791-C1493A1762B0}" type="pres">
      <dgm:prSet presAssocID="{0AB1D52F-34EF-4FB0-A0E2-2DF77A800FF4}" presName="Name64" presStyleLbl="parChTrans1D4" presStyleIdx="1" presStyleCnt="2"/>
      <dgm:spPr/>
    </dgm:pt>
    <dgm:pt modelId="{F916F140-AA69-423B-9D77-AB0BA32E9DB6}" type="pres">
      <dgm:prSet presAssocID="{6B18ED05-F181-4369-8268-8AE69F6B3FC8}" presName="hierRoot2" presStyleCnt="0">
        <dgm:presLayoutVars>
          <dgm:hierBranch val="init"/>
        </dgm:presLayoutVars>
      </dgm:prSet>
      <dgm:spPr/>
    </dgm:pt>
    <dgm:pt modelId="{59B7523A-8672-4C49-96FA-6D7362FCA24D}" type="pres">
      <dgm:prSet presAssocID="{6B18ED05-F181-4369-8268-8AE69F6B3FC8}" presName="rootComposite" presStyleCnt="0"/>
      <dgm:spPr/>
    </dgm:pt>
    <dgm:pt modelId="{4AE07EC2-70BD-42E2-80DF-DC7A94703528}" type="pres">
      <dgm:prSet presAssocID="{6B18ED05-F181-4369-8268-8AE69F6B3FC8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4980BA2-F978-47A2-9DF5-D008EC485B0C}" type="pres">
      <dgm:prSet presAssocID="{6B18ED05-F181-4369-8268-8AE69F6B3FC8}" presName="rootConnector" presStyleLbl="node4" presStyleIdx="1" presStyleCnt="2"/>
      <dgm:spPr/>
    </dgm:pt>
    <dgm:pt modelId="{5E24FC4F-D2A2-4604-9E92-94C0226BDA2A}" type="pres">
      <dgm:prSet presAssocID="{6B18ED05-F181-4369-8268-8AE69F6B3FC8}" presName="hierChild4" presStyleCnt="0"/>
      <dgm:spPr/>
    </dgm:pt>
    <dgm:pt modelId="{F171943A-7E7B-4031-9BE2-8A7187522EED}" type="pres">
      <dgm:prSet presAssocID="{6B18ED05-F181-4369-8268-8AE69F6B3FC8}" presName="hierChild5" presStyleCnt="0"/>
      <dgm:spPr/>
    </dgm:pt>
    <dgm:pt modelId="{A482084D-75F5-4AC0-861E-B170A1065F32}" type="pres">
      <dgm:prSet presAssocID="{2917AF6E-9E89-4DA7-A408-DA5553206368}" presName="hierChild5" presStyleCnt="0"/>
      <dgm:spPr/>
    </dgm:pt>
    <dgm:pt modelId="{287CC71A-2C85-4806-AD57-E0AF0099A81F}" type="pres">
      <dgm:prSet presAssocID="{18B47492-97D4-4843-88CC-1EC14EBB4D8D}" presName="hierChild5" presStyleCnt="0"/>
      <dgm:spPr/>
    </dgm:pt>
    <dgm:pt modelId="{0FBDE05A-39D1-4094-9709-11962FE10A66}" type="pres">
      <dgm:prSet presAssocID="{F2D45223-CCE8-4ED1-AEBE-CB953F4995F7}" presName="Name64" presStyleLbl="parChTrans1D2" presStyleIdx="1" presStyleCnt="2"/>
      <dgm:spPr/>
    </dgm:pt>
    <dgm:pt modelId="{43713DC3-19D5-48CB-91B7-C5DDDEB53948}" type="pres">
      <dgm:prSet presAssocID="{6784F486-61EB-4C26-978E-D451ED0BC35A}" presName="hierRoot2" presStyleCnt="0">
        <dgm:presLayoutVars>
          <dgm:hierBranch val="init"/>
        </dgm:presLayoutVars>
      </dgm:prSet>
      <dgm:spPr/>
    </dgm:pt>
    <dgm:pt modelId="{FE7A4046-E2B5-4093-8C63-9E4BFACBEB39}" type="pres">
      <dgm:prSet presAssocID="{6784F486-61EB-4C26-978E-D451ED0BC35A}" presName="rootComposite" presStyleCnt="0"/>
      <dgm:spPr/>
    </dgm:pt>
    <dgm:pt modelId="{1BA1695A-8C36-4AA6-AA05-06238D033E15}" type="pres">
      <dgm:prSet presAssocID="{6784F486-61EB-4C26-978E-D451ED0BC35A}" presName="rootText" presStyleLbl="node2" presStyleIdx="1" presStyleCnt="2">
        <dgm:presLayoutVars>
          <dgm:chPref val="3"/>
        </dgm:presLayoutVars>
      </dgm:prSet>
      <dgm:spPr/>
    </dgm:pt>
    <dgm:pt modelId="{1614FC8A-6A1F-4FF8-82E7-3CBA65BB5DBA}" type="pres">
      <dgm:prSet presAssocID="{6784F486-61EB-4C26-978E-D451ED0BC35A}" presName="rootConnector" presStyleLbl="node2" presStyleIdx="1" presStyleCnt="2"/>
      <dgm:spPr/>
    </dgm:pt>
    <dgm:pt modelId="{E8075AC8-132C-49FA-BF89-3CA54B31D6A5}" type="pres">
      <dgm:prSet presAssocID="{6784F486-61EB-4C26-978E-D451ED0BC35A}" presName="hierChild4" presStyleCnt="0"/>
      <dgm:spPr/>
    </dgm:pt>
    <dgm:pt modelId="{47C5D706-FC45-4610-9601-1DBB8EE40104}" type="pres">
      <dgm:prSet presAssocID="{B3CD26C5-2935-49C4-94AC-5E6E1C40CA7E}" presName="Name64" presStyleLbl="parChTrans1D3" presStyleIdx="2" presStyleCnt="3"/>
      <dgm:spPr/>
    </dgm:pt>
    <dgm:pt modelId="{334BE579-26BF-4BB3-A43E-F66C000A7691}" type="pres">
      <dgm:prSet presAssocID="{7CB23BED-9C30-4F9C-BBA1-372545A3EF3F}" presName="hierRoot2" presStyleCnt="0">
        <dgm:presLayoutVars>
          <dgm:hierBranch val="init"/>
        </dgm:presLayoutVars>
      </dgm:prSet>
      <dgm:spPr/>
    </dgm:pt>
    <dgm:pt modelId="{9DB369F3-7207-4799-A598-D200064A07CC}" type="pres">
      <dgm:prSet presAssocID="{7CB23BED-9C30-4F9C-BBA1-372545A3EF3F}" presName="rootComposite" presStyleCnt="0"/>
      <dgm:spPr/>
    </dgm:pt>
    <dgm:pt modelId="{D880F036-7784-4170-99F2-17E5B23B4FB1}" type="pres">
      <dgm:prSet presAssocID="{7CB23BED-9C30-4F9C-BBA1-372545A3EF3F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199D850-477E-4B65-A54F-44073A55E28F}" type="pres">
      <dgm:prSet presAssocID="{7CB23BED-9C30-4F9C-BBA1-372545A3EF3F}" presName="rootConnector" presStyleLbl="node3" presStyleIdx="2" presStyleCnt="3"/>
      <dgm:spPr/>
    </dgm:pt>
    <dgm:pt modelId="{30A6DF58-3A74-414C-AB52-D4125355381E}" type="pres">
      <dgm:prSet presAssocID="{7CB23BED-9C30-4F9C-BBA1-372545A3EF3F}" presName="hierChild4" presStyleCnt="0"/>
      <dgm:spPr/>
    </dgm:pt>
    <dgm:pt modelId="{30810CAC-9FFD-4838-95E3-1F93713D5B5D}" type="pres">
      <dgm:prSet presAssocID="{7CB23BED-9C30-4F9C-BBA1-372545A3EF3F}" presName="hierChild5" presStyleCnt="0"/>
      <dgm:spPr/>
    </dgm:pt>
    <dgm:pt modelId="{6C4E1107-632A-41C9-9357-B79D28A4B2E3}" type="pres">
      <dgm:prSet presAssocID="{6784F486-61EB-4C26-978E-D451ED0BC35A}" presName="hierChild5" presStyleCnt="0"/>
      <dgm:spPr/>
    </dgm:pt>
    <dgm:pt modelId="{3F216D07-A4AC-4D2D-B6BE-4FAD063BDC56}" type="pres">
      <dgm:prSet presAssocID="{4FF37EBD-7428-4CE7-80C5-D727630554B2}" presName="hierChild3" presStyleCnt="0"/>
      <dgm:spPr/>
    </dgm:pt>
  </dgm:ptLst>
  <dgm:cxnLst>
    <dgm:cxn modelId="{96285D28-02B1-4644-B0FF-15B4B4593F34}" srcId="{590D73BD-3F60-4F80-BCD6-51C7E408E6DD}" destId="{ECA9DE5F-A755-4C32-8E21-90872CC5ECBC}" srcOrd="0" destOrd="0" parTransId="{E47628D8-CE6D-46D9-B397-15A5619F29EA}" sibTransId="{73A4DEA2-3973-4661-89C5-55C44E1EE354}"/>
    <dgm:cxn modelId="{A6853376-181A-4494-BCF4-6A685F0F75B2}" type="presOf" srcId="{4FF37EBD-7428-4CE7-80C5-D727630554B2}" destId="{DD54AD71-B68C-4812-9B19-CB5061D3A8D1}" srcOrd="1" destOrd="0" presId="urn:microsoft.com/office/officeart/2009/3/layout/HorizontalOrganizationChart"/>
    <dgm:cxn modelId="{CC446E66-9A3A-48D7-9B49-9C82EE4D4E19}" type="presOf" srcId="{6784F486-61EB-4C26-978E-D451ED0BC35A}" destId="{1614FC8A-6A1F-4FF8-82E7-3CBA65BB5DBA}" srcOrd="1" destOrd="0" presId="urn:microsoft.com/office/officeart/2009/3/layout/HorizontalOrganizationChart"/>
    <dgm:cxn modelId="{4BF69C9A-C56C-4B3D-B4E8-729E5F9E99BF}" type="presOf" srcId="{6B18ED05-F181-4369-8268-8AE69F6B3FC8}" destId="{C4980BA2-F978-47A2-9DF5-D008EC485B0C}" srcOrd="1" destOrd="0" presId="urn:microsoft.com/office/officeart/2009/3/layout/HorizontalOrganizationChart"/>
    <dgm:cxn modelId="{4DB9EC5C-2E4E-446F-B523-8DFDE4FEE099}" type="presOf" srcId="{590D73BD-3F60-4F80-BCD6-51C7E408E6DD}" destId="{43EB838A-03D6-4740-A3A5-BD84041DCFD9}" srcOrd="1" destOrd="0" presId="urn:microsoft.com/office/officeart/2009/3/layout/HorizontalOrganizationChart"/>
    <dgm:cxn modelId="{139EC513-37CC-4233-B366-82F6F7BB9EC7}" type="presOf" srcId="{2917AF6E-9E89-4DA7-A408-DA5553206368}" destId="{85927C14-ADAB-4B40-A430-F6B7B6B8B9E2}" srcOrd="0" destOrd="0" presId="urn:microsoft.com/office/officeart/2009/3/layout/HorizontalOrganizationChart"/>
    <dgm:cxn modelId="{74A69E4F-7B2F-4EC0-BD8F-82D56D4C4C91}" srcId="{6784F486-61EB-4C26-978E-D451ED0BC35A}" destId="{7CB23BED-9C30-4F9C-BBA1-372545A3EF3F}" srcOrd="0" destOrd="0" parTransId="{B3CD26C5-2935-49C4-94AC-5E6E1C40CA7E}" sibTransId="{E3CA80F8-A660-4571-8438-BF96A5DEFEB2}"/>
    <dgm:cxn modelId="{8E99B3F8-6DCA-4B6D-902D-5F0B48B18CE4}" type="presOf" srcId="{4FF37EBD-7428-4CE7-80C5-D727630554B2}" destId="{4F36C789-5DB6-42A3-BC5D-5DB28995FF81}" srcOrd="0" destOrd="0" presId="urn:microsoft.com/office/officeart/2009/3/layout/HorizontalOrganizationChart"/>
    <dgm:cxn modelId="{B82EA753-33B0-41CE-95C2-9046BDAFB6FF}" srcId="{D335DFC2-9803-4CEB-9D38-D68BF6F1FB7F}" destId="{4FF37EBD-7428-4CE7-80C5-D727630554B2}" srcOrd="0" destOrd="0" parTransId="{8F5DEEB0-9874-4565-9196-494744087E33}" sibTransId="{850CFB1D-8DC0-4C5E-8F7E-77A5C20E378A}"/>
    <dgm:cxn modelId="{34C59EF4-C4D7-40BF-AB14-B67A9D193484}" srcId="{18B47492-97D4-4843-88CC-1EC14EBB4D8D}" destId="{590D73BD-3F60-4F80-BCD6-51C7E408E6DD}" srcOrd="0" destOrd="0" parTransId="{2F599EFC-718B-4F2B-BD26-F9DD04AA19F3}" sibTransId="{5B075311-2E1F-4AF0-A7B8-6E0E8B88FF75}"/>
    <dgm:cxn modelId="{B590C048-7FE2-474B-99D1-936B5FC5AFA5}" type="presOf" srcId="{2917AF6E-9E89-4DA7-A408-DA5553206368}" destId="{2F62A068-34D1-4FC7-A1EC-261E0F2B7215}" srcOrd="1" destOrd="0" presId="urn:microsoft.com/office/officeart/2009/3/layout/HorizontalOrganizationChart"/>
    <dgm:cxn modelId="{D3F68E2B-F206-4868-BFAA-D4982311B87E}" type="presOf" srcId="{18B47492-97D4-4843-88CC-1EC14EBB4D8D}" destId="{4DDC34F1-D744-42A9-8DFD-1C63537E8331}" srcOrd="0" destOrd="0" presId="urn:microsoft.com/office/officeart/2009/3/layout/HorizontalOrganizationChart"/>
    <dgm:cxn modelId="{7CB1AA4F-A9F4-4B58-9459-0C968F2A629D}" type="presOf" srcId="{E47628D8-CE6D-46D9-B397-15A5619F29EA}" destId="{5B75BABC-73A5-4564-93EC-2F2A905C868A}" srcOrd="0" destOrd="0" presId="urn:microsoft.com/office/officeart/2009/3/layout/HorizontalOrganizationChart"/>
    <dgm:cxn modelId="{7D08AE60-0A41-4F38-A961-2C19372BD7C8}" type="presOf" srcId="{0AB1D52F-34EF-4FB0-A0E2-2DF77A800FF4}" destId="{27225624-467C-4C6D-9791-C1493A1762B0}" srcOrd="0" destOrd="0" presId="urn:microsoft.com/office/officeart/2009/3/layout/HorizontalOrganizationChart"/>
    <dgm:cxn modelId="{6677EB9F-C653-47DD-BA49-74C673255759}" type="presOf" srcId="{B981F80E-2BE6-44AA-8C9F-799F95C2A7CA}" destId="{D29B2B87-C1DF-4D99-BF09-9224583770B6}" srcOrd="0" destOrd="0" presId="urn:microsoft.com/office/officeart/2009/3/layout/HorizontalOrganizationChart"/>
    <dgm:cxn modelId="{F4816056-DE53-414E-A26B-634B63029055}" srcId="{4FF37EBD-7428-4CE7-80C5-D727630554B2}" destId="{6784F486-61EB-4C26-978E-D451ED0BC35A}" srcOrd="1" destOrd="0" parTransId="{F2D45223-CCE8-4ED1-AEBE-CB953F4995F7}" sibTransId="{FCE51193-739A-48CE-8D56-4AFE0587FFE6}"/>
    <dgm:cxn modelId="{057E64D6-03EE-4335-A414-8D818E72AE94}" type="presOf" srcId="{D335DFC2-9803-4CEB-9D38-D68BF6F1FB7F}" destId="{38C31DCE-BB57-4D5C-B1A8-E13B915547FA}" srcOrd="0" destOrd="0" presId="urn:microsoft.com/office/officeart/2009/3/layout/HorizontalOrganizationChart"/>
    <dgm:cxn modelId="{FBC8736A-F9D0-46E4-8E75-E78AC5AE72B9}" srcId="{2917AF6E-9E89-4DA7-A408-DA5553206368}" destId="{6B18ED05-F181-4369-8268-8AE69F6B3FC8}" srcOrd="0" destOrd="0" parTransId="{0AB1D52F-34EF-4FB0-A0E2-2DF77A800FF4}" sibTransId="{5289FABF-5BD1-481E-92D6-49740255A10E}"/>
    <dgm:cxn modelId="{226CB571-14F7-4004-95C0-80AA173C3D09}" srcId="{4FF37EBD-7428-4CE7-80C5-D727630554B2}" destId="{18B47492-97D4-4843-88CC-1EC14EBB4D8D}" srcOrd="0" destOrd="0" parTransId="{B981F80E-2BE6-44AA-8C9F-799F95C2A7CA}" sibTransId="{07A7FB06-6AD1-442C-B3E3-E51AA3C276CE}"/>
    <dgm:cxn modelId="{95D41143-3E18-4529-80F6-10E5BEE2CEAF}" type="presOf" srcId="{6784F486-61EB-4C26-978E-D451ED0BC35A}" destId="{1BA1695A-8C36-4AA6-AA05-06238D033E15}" srcOrd="0" destOrd="0" presId="urn:microsoft.com/office/officeart/2009/3/layout/HorizontalOrganizationChart"/>
    <dgm:cxn modelId="{8185BCE4-2CC3-4565-AA2F-FA00335F8A31}" type="presOf" srcId="{6B18ED05-F181-4369-8268-8AE69F6B3FC8}" destId="{4AE07EC2-70BD-42E2-80DF-DC7A94703528}" srcOrd="0" destOrd="0" presId="urn:microsoft.com/office/officeart/2009/3/layout/HorizontalOrganizationChart"/>
    <dgm:cxn modelId="{E0CC480B-4F21-4EB5-A03C-5FA03EBDB0A1}" type="presOf" srcId="{ECA9DE5F-A755-4C32-8E21-90872CC5ECBC}" destId="{8DD793FC-07F0-4552-8B36-F378D37A145D}" srcOrd="1" destOrd="0" presId="urn:microsoft.com/office/officeart/2009/3/layout/HorizontalOrganizationChart"/>
    <dgm:cxn modelId="{AD05CE1A-A681-4CAA-9815-1215601E0DF0}" srcId="{18B47492-97D4-4843-88CC-1EC14EBB4D8D}" destId="{2917AF6E-9E89-4DA7-A408-DA5553206368}" srcOrd="1" destOrd="0" parTransId="{D1C12692-777B-4E22-B6BC-F71A5B84CA59}" sibTransId="{7007194D-CDED-4283-882C-F3862AE91B27}"/>
    <dgm:cxn modelId="{B0C0967A-D97D-4480-AD2C-B9FE206B175D}" type="presOf" srcId="{2F599EFC-718B-4F2B-BD26-F9DD04AA19F3}" destId="{76CC24C4-F460-4F2D-A316-B1599A19D74F}" srcOrd="0" destOrd="0" presId="urn:microsoft.com/office/officeart/2009/3/layout/HorizontalOrganizationChart"/>
    <dgm:cxn modelId="{5C3FB733-D1AE-4216-BAFC-A9B737DA7503}" type="presOf" srcId="{ECA9DE5F-A755-4C32-8E21-90872CC5ECBC}" destId="{6A75AEA3-137D-4D89-85AF-53BF3F1C502C}" srcOrd="0" destOrd="0" presId="urn:microsoft.com/office/officeart/2009/3/layout/HorizontalOrganizationChart"/>
    <dgm:cxn modelId="{081684D3-F58B-426D-9551-9E3BACCE7140}" type="presOf" srcId="{D1C12692-777B-4E22-B6BC-F71A5B84CA59}" destId="{C318B23E-BE8C-4B67-9788-DAB7C3CF287C}" srcOrd="0" destOrd="0" presId="urn:microsoft.com/office/officeart/2009/3/layout/HorizontalOrganizationChart"/>
    <dgm:cxn modelId="{D7527E08-EA32-490D-A866-C463CE50DD7E}" type="presOf" srcId="{590D73BD-3F60-4F80-BCD6-51C7E408E6DD}" destId="{4B1682D9-3DBA-4B97-BF33-F23982108B8C}" srcOrd="0" destOrd="0" presId="urn:microsoft.com/office/officeart/2009/3/layout/HorizontalOrganizationChart"/>
    <dgm:cxn modelId="{EE3C313A-2758-439A-BA5B-64F687D4C9D9}" type="presOf" srcId="{18B47492-97D4-4843-88CC-1EC14EBB4D8D}" destId="{8B0D947B-9E2F-4E26-A197-410F6D959422}" srcOrd="1" destOrd="0" presId="urn:microsoft.com/office/officeart/2009/3/layout/HorizontalOrganizationChart"/>
    <dgm:cxn modelId="{6D9A86A9-6ACB-4340-B2F6-E227F4C31EF1}" type="presOf" srcId="{7CB23BED-9C30-4F9C-BBA1-372545A3EF3F}" destId="{D880F036-7784-4170-99F2-17E5B23B4FB1}" srcOrd="0" destOrd="0" presId="urn:microsoft.com/office/officeart/2009/3/layout/HorizontalOrganizationChart"/>
    <dgm:cxn modelId="{E8684420-8F34-47A8-ACBD-D86805B94C12}" type="presOf" srcId="{7CB23BED-9C30-4F9C-BBA1-372545A3EF3F}" destId="{5199D850-477E-4B65-A54F-44073A55E28F}" srcOrd="1" destOrd="0" presId="urn:microsoft.com/office/officeart/2009/3/layout/HorizontalOrganizationChart"/>
    <dgm:cxn modelId="{B0F6DFA0-FDA4-48F2-B50F-42ED1D603229}" type="presOf" srcId="{F2D45223-CCE8-4ED1-AEBE-CB953F4995F7}" destId="{0FBDE05A-39D1-4094-9709-11962FE10A66}" srcOrd="0" destOrd="0" presId="urn:microsoft.com/office/officeart/2009/3/layout/HorizontalOrganizationChart"/>
    <dgm:cxn modelId="{8051B5CF-2257-4B27-8B92-2E21EB421409}" type="presOf" srcId="{B3CD26C5-2935-49C4-94AC-5E6E1C40CA7E}" destId="{47C5D706-FC45-4610-9601-1DBB8EE40104}" srcOrd="0" destOrd="0" presId="urn:microsoft.com/office/officeart/2009/3/layout/HorizontalOrganizationChart"/>
    <dgm:cxn modelId="{70D2256D-074A-48FB-93B2-1F986E19FBF6}" type="presParOf" srcId="{38C31DCE-BB57-4D5C-B1A8-E13B915547FA}" destId="{75567540-67C9-4EAD-AAB4-13868954040C}" srcOrd="0" destOrd="0" presId="urn:microsoft.com/office/officeart/2009/3/layout/HorizontalOrganizationChart"/>
    <dgm:cxn modelId="{958F70DC-E7EB-46AB-AF6C-CED5456CB6A5}" type="presParOf" srcId="{75567540-67C9-4EAD-AAB4-13868954040C}" destId="{F576CBDF-A14D-4EB2-AA65-13052A919FB0}" srcOrd="0" destOrd="0" presId="urn:microsoft.com/office/officeart/2009/3/layout/HorizontalOrganizationChart"/>
    <dgm:cxn modelId="{38D0F610-914D-4FC7-8AAC-B7A0B7615E43}" type="presParOf" srcId="{F576CBDF-A14D-4EB2-AA65-13052A919FB0}" destId="{4F36C789-5DB6-42A3-BC5D-5DB28995FF81}" srcOrd="0" destOrd="0" presId="urn:microsoft.com/office/officeart/2009/3/layout/HorizontalOrganizationChart"/>
    <dgm:cxn modelId="{52F599AF-77B7-4B3D-AAD8-AC89BA41DB36}" type="presParOf" srcId="{F576CBDF-A14D-4EB2-AA65-13052A919FB0}" destId="{DD54AD71-B68C-4812-9B19-CB5061D3A8D1}" srcOrd="1" destOrd="0" presId="urn:microsoft.com/office/officeart/2009/3/layout/HorizontalOrganizationChart"/>
    <dgm:cxn modelId="{494B67E5-8036-459D-B8ED-0F7F04BB3FE0}" type="presParOf" srcId="{75567540-67C9-4EAD-AAB4-13868954040C}" destId="{22CBB840-7D6A-4844-AA05-43D0454E906E}" srcOrd="1" destOrd="0" presId="urn:microsoft.com/office/officeart/2009/3/layout/HorizontalOrganizationChart"/>
    <dgm:cxn modelId="{B61F9785-70FA-42C4-9558-337A581D970F}" type="presParOf" srcId="{22CBB840-7D6A-4844-AA05-43D0454E906E}" destId="{D29B2B87-C1DF-4D99-BF09-9224583770B6}" srcOrd="0" destOrd="0" presId="urn:microsoft.com/office/officeart/2009/3/layout/HorizontalOrganizationChart"/>
    <dgm:cxn modelId="{CC41C6B8-0D63-4623-BFD4-4CDC2406101D}" type="presParOf" srcId="{22CBB840-7D6A-4844-AA05-43D0454E906E}" destId="{8CFC8A00-A190-4747-8811-ED10B3ECAA4A}" srcOrd="1" destOrd="0" presId="urn:microsoft.com/office/officeart/2009/3/layout/HorizontalOrganizationChart"/>
    <dgm:cxn modelId="{1BBFCD4A-6890-4EEC-AC41-8EB8BDA70B04}" type="presParOf" srcId="{8CFC8A00-A190-4747-8811-ED10B3ECAA4A}" destId="{CE01E049-3867-49D8-A29F-2B417DF49106}" srcOrd="0" destOrd="0" presId="urn:microsoft.com/office/officeart/2009/3/layout/HorizontalOrganizationChart"/>
    <dgm:cxn modelId="{77D7E2A2-8456-4ACB-8B16-4AA5636C3752}" type="presParOf" srcId="{CE01E049-3867-49D8-A29F-2B417DF49106}" destId="{4DDC34F1-D744-42A9-8DFD-1C63537E8331}" srcOrd="0" destOrd="0" presId="urn:microsoft.com/office/officeart/2009/3/layout/HorizontalOrganizationChart"/>
    <dgm:cxn modelId="{E7C74C01-9C99-444D-9CCC-0C6822229871}" type="presParOf" srcId="{CE01E049-3867-49D8-A29F-2B417DF49106}" destId="{8B0D947B-9E2F-4E26-A197-410F6D959422}" srcOrd="1" destOrd="0" presId="urn:microsoft.com/office/officeart/2009/3/layout/HorizontalOrganizationChart"/>
    <dgm:cxn modelId="{DA7FDD48-C272-4C63-B934-3661F4F2A7F6}" type="presParOf" srcId="{8CFC8A00-A190-4747-8811-ED10B3ECAA4A}" destId="{0F34BCFD-61D8-4995-B084-174679DAA3F3}" srcOrd="1" destOrd="0" presId="urn:microsoft.com/office/officeart/2009/3/layout/HorizontalOrganizationChart"/>
    <dgm:cxn modelId="{F73690FA-B193-4274-B483-8437B1A6A786}" type="presParOf" srcId="{0F34BCFD-61D8-4995-B084-174679DAA3F3}" destId="{76CC24C4-F460-4F2D-A316-B1599A19D74F}" srcOrd="0" destOrd="0" presId="urn:microsoft.com/office/officeart/2009/3/layout/HorizontalOrganizationChart"/>
    <dgm:cxn modelId="{C3FB2976-8C61-4FBE-B1F2-9CB9D8E2E3B0}" type="presParOf" srcId="{0F34BCFD-61D8-4995-B084-174679DAA3F3}" destId="{7450FB0C-7137-4676-A17E-4415CC81AB84}" srcOrd="1" destOrd="0" presId="urn:microsoft.com/office/officeart/2009/3/layout/HorizontalOrganizationChart"/>
    <dgm:cxn modelId="{E0B23F27-D99A-445A-B618-E9BBEE04E7F6}" type="presParOf" srcId="{7450FB0C-7137-4676-A17E-4415CC81AB84}" destId="{A6B09489-3B22-49A0-99C3-E23833942F47}" srcOrd="0" destOrd="0" presId="urn:microsoft.com/office/officeart/2009/3/layout/HorizontalOrganizationChart"/>
    <dgm:cxn modelId="{2FB90851-06F9-4CF7-B320-48FE067DDB92}" type="presParOf" srcId="{A6B09489-3B22-49A0-99C3-E23833942F47}" destId="{4B1682D9-3DBA-4B97-BF33-F23982108B8C}" srcOrd="0" destOrd="0" presId="urn:microsoft.com/office/officeart/2009/3/layout/HorizontalOrganizationChart"/>
    <dgm:cxn modelId="{69683B45-5167-4898-AE10-6C3FDB38C6E2}" type="presParOf" srcId="{A6B09489-3B22-49A0-99C3-E23833942F47}" destId="{43EB838A-03D6-4740-A3A5-BD84041DCFD9}" srcOrd="1" destOrd="0" presId="urn:microsoft.com/office/officeart/2009/3/layout/HorizontalOrganizationChart"/>
    <dgm:cxn modelId="{1467273E-7BF7-4941-92F2-A92E89CCF603}" type="presParOf" srcId="{7450FB0C-7137-4676-A17E-4415CC81AB84}" destId="{82FC9E45-F699-46EB-8594-915BA5EFE954}" srcOrd="1" destOrd="0" presId="urn:microsoft.com/office/officeart/2009/3/layout/HorizontalOrganizationChart"/>
    <dgm:cxn modelId="{62FC7E69-8A62-4273-830B-10ACB6CA2B62}" type="presParOf" srcId="{82FC9E45-F699-46EB-8594-915BA5EFE954}" destId="{5B75BABC-73A5-4564-93EC-2F2A905C868A}" srcOrd="0" destOrd="0" presId="urn:microsoft.com/office/officeart/2009/3/layout/HorizontalOrganizationChart"/>
    <dgm:cxn modelId="{0A456FA5-98F7-4BBE-A27E-CC2E942AE24B}" type="presParOf" srcId="{82FC9E45-F699-46EB-8594-915BA5EFE954}" destId="{C008D7C6-FEEE-47C8-A51A-1B81DC313B1D}" srcOrd="1" destOrd="0" presId="urn:microsoft.com/office/officeart/2009/3/layout/HorizontalOrganizationChart"/>
    <dgm:cxn modelId="{47F68C8D-ADBF-4FB7-A28A-78A1C59C92F5}" type="presParOf" srcId="{C008D7C6-FEEE-47C8-A51A-1B81DC313B1D}" destId="{DE025C97-01AA-4931-A3EB-1D9B9F43669A}" srcOrd="0" destOrd="0" presId="urn:microsoft.com/office/officeart/2009/3/layout/HorizontalOrganizationChart"/>
    <dgm:cxn modelId="{09677EC6-EF88-4139-AE05-D1F6DCA8D470}" type="presParOf" srcId="{DE025C97-01AA-4931-A3EB-1D9B9F43669A}" destId="{6A75AEA3-137D-4D89-85AF-53BF3F1C502C}" srcOrd="0" destOrd="0" presId="urn:microsoft.com/office/officeart/2009/3/layout/HorizontalOrganizationChart"/>
    <dgm:cxn modelId="{E524F7E7-373F-41A2-9EA5-F54471E4956F}" type="presParOf" srcId="{DE025C97-01AA-4931-A3EB-1D9B9F43669A}" destId="{8DD793FC-07F0-4552-8B36-F378D37A145D}" srcOrd="1" destOrd="0" presId="urn:microsoft.com/office/officeart/2009/3/layout/HorizontalOrganizationChart"/>
    <dgm:cxn modelId="{FA2A38D5-89CA-40A9-BE0A-FD9AE416F669}" type="presParOf" srcId="{C008D7C6-FEEE-47C8-A51A-1B81DC313B1D}" destId="{5BE049E2-D356-4AAD-8C47-6B7D4A699264}" srcOrd="1" destOrd="0" presId="urn:microsoft.com/office/officeart/2009/3/layout/HorizontalOrganizationChart"/>
    <dgm:cxn modelId="{33B67E75-8A6F-4FD5-9AA4-D9D5818E4C24}" type="presParOf" srcId="{C008D7C6-FEEE-47C8-A51A-1B81DC313B1D}" destId="{E2BC65D6-1CEA-4F83-BC2D-931228FFD4B3}" srcOrd="2" destOrd="0" presId="urn:microsoft.com/office/officeart/2009/3/layout/HorizontalOrganizationChart"/>
    <dgm:cxn modelId="{D72DD09A-069E-4694-91B9-45597F026A97}" type="presParOf" srcId="{7450FB0C-7137-4676-A17E-4415CC81AB84}" destId="{061016E6-E948-4978-9938-704306F97960}" srcOrd="2" destOrd="0" presId="urn:microsoft.com/office/officeart/2009/3/layout/HorizontalOrganizationChart"/>
    <dgm:cxn modelId="{D4B7C28C-424D-4262-9331-FB285A533FDC}" type="presParOf" srcId="{0F34BCFD-61D8-4995-B084-174679DAA3F3}" destId="{C318B23E-BE8C-4B67-9788-DAB7C3CF287C}" srcOrd="2" destOrd="0" presId="urn:microsoft.com/office/officeart/2009/3/layout/HorizontalOrganizationChart"/>
    <dgm:cxn modelId="{C976E4A5-A82A-4819-B544-DD0C5778EEC7}" type="presParOf" srcId="{0F34BCFD-61D8-4995-B084-174679DAA3F3}" destId="{7E89BC1A-2195-48FA-98E5-A13F706C284B}" srcOrd="3" destOrd="0" presId="urn:microsoft.com/office/officeart/2009/3/layout/HorizontalOrganizationChart"/>
    <dgm:cxn modelId="{36724F35-6B7B-4287-B42D-74A99CA10356}" type="presParOf" srcId="{7E89BC1A-2195-48FA-98E5-A13F706C284B}" destId="{1763DA22-FF4A-47AA-8626-C439E5BDA1A3}" srcOrd="0" destOrd="0" presId="urn:microsoft.com/office/officeart/2009/3/layout/HorizontalOrganizationChart"/>
    <dgm:cxn modelId="{7E6AA98A-592E-4992-A0E8-DB6D382E2DBC}" type="presParOf" srcId="{1763DA22-FF4A-47AA-8626-C439E5BDA1A3}" destId="{85927C14-ADAB-4B40-A430-F6B7B6B8B9E2}" srcOrd="0" destOrd="0" presId="urn:microsoft.com/office/officeart/2009/3/layout/HorizontalOrganizationChart"/>
    <dgm:cxn modelId="{9535868A-26D1-482E-842E-EE126C6698DC}" type="presParOf" srcId="{1763DA22-FF4A-47AA-8626-C439E5BDA1A3}" destId="{2F62A068-34D1-4FC7-A1EC-261E0F2B7215}" srcOrd="1" destOrd="0" presId="urn:microsoft.com/office/officeart/2009/3/layout/HorizontalOrganizationChart"/>
    <dgm:cxn modelId="{F96BD098-A239-493B-8E72-F58969B878AF}" type="presParOf" srcId="{7E89BC1A-2195-48FA-98E5-A13F706C284B}" destId="{63A812CC-4A27-4850-BD52-3A611D6BF083}" srcOrd="1" destOrd="0" presId="urn:microsoft.com/office/officeart/2009/3/layout/HorizontalOrganizationChart"/>
    <dgm:cxn modelId="{16E8959C-0792-4EDF-8AC8-CE68D1B259EC}" type="presParOf" srcId="{63A812CC-4A27-4850-BD52-3A611D6BF083}" destId="{27225624-467C-4C6D-9791-C1493A1762B0}" srcOrd="0" destOrd="0" presId="urn:microsoft.com/office/officeart/2009/3/layout/HorizontalOrganizationChart"/>
    <dgm:cxn modelId="{065FC31E-EE06-4801-A25F-3FD2AD2EB6CF}" type="presParOf" srcId="{63A812CC-4A27-4850-BD52-3A611D6BF083}" destId="{F916F140-AA69-423B-9D77-AB0BA32E9DB6}" srcOrd="1" destOrd="0" presId="urn:microsoft.com/office/officeart/2009/3/layout/HorizontalOrganizationChart"/>
    <dgm:cxn modelId="{65B7E66E-89C1-4C88-8326-9FF4B748E9F4}" type="presParOf" srcId="{F916F140-AA69-423B-9D77-AB0BA32E9DB6}" destId="{59B7523A-8672-4C49-96FA-6D7362FCA24D}" srcOrd="0" destOrd="0" presId="urn:microsoft.com/office/officeart/2009/3/layout/HorizontalOrganizationChart"/>
    <dgm:cxn modelId="{C83C8A03-EA58-4A70-A4AC-6A51B1CA2217}" type="presParOf" srcId="{59B7523A-8672-4C49-96FA-6D7362FCA24D}" destId="{4AE07EC2-70BD-42E2-80DF-DC7A94703528}" srcOrd="0" destOrd="0" presId="urn:microsoft.com/office/officeart/2009/3/layout/HorizontalOrganizationChart"/>
    <dgm:cxn modelId="{8B20E924-E9F5-4A10-BF42-D5408F709ECC}" type="presParOf" srcId="{59B7523A-8672-4C49-96FA-6D7362FCA24D}" destId="{C4980BA2-F978-47A2-9DF5-D008EC485B0C}" srcOrd="1" destOrd="0" presId="urn:microsoft.com/office/officeart/2009/3/layout/HorizontalOrganizationChart"/>
    <dgm:cxn modelId="{095C1381-234E-4D0D-990A-EDE9902C9919}" type="presParOf" srcId="{F916F140-AA69-423B-9D77-AB0BA32E9DB6}" destId="{5E24FC4F-D2A2-4604-9E92-94C0226BDA2A}" srcOrd="1" destOrd="0" presId="urn:microsoft.com/office/officeart/2009/3/layout/HorizontalOrganizationChart"/>
    <dgm:cxn modelId="{3B3CC95A-CD7F-4966-B69F-C27D79A13691}" type="presParOf" srcId="{F916F140-AA69-423B-9D77-AB0BA32E9DB6}" destId="{F171943A-7E7B-4031-9BE2-8A7187522EED}" srcOrd="2" destOrd="0" presId="urn:microsoft.com/office/officeart/2009/3/layout/HorizontalOrganizationChart"/>
    <dgm:cxn modelId="{D070B26D-9A37-445A-9D95-088572C21779}" type="presParOf" srcId="{7E89BC1A-2195-48FA-98E5-A13F706C284B}" destId="{A482084D-75F5-4AC0-861E-B170A1065F32}" srcOrd="2" destOrd="0" presId="urn:microsoft.com/office/officeart/2009/3/layout/HorizontalOrganizationChart"/>
    <dgm:cxn modelId="{AA22541D-9CBF-4B42-BD28-DBDCE7140F11}" type="presParOf" srcId="{8CFC8A00-A190-4747-8811-ED10B3ECAA4A}" destId="{287CC71A-2C85-4806-AD57-E0AF0099A81F}" srcOrd="2" destOrd="0" presId="urn:microsoft.com/office/officeart/2009/3/layout/HorizontalOrganizationChart"/>
    <dgm:cxn modelId="{F2291076-37D5-4E6B-A92C-59B5EF38AA18}" type="presParOf" srcId="{22CBB840-7D6A-4844-AA05-43D0454E906E}" destId="{0FBDE05A-39D1-4094-9709-11962FE10A66}" srcOrd="2" destOrd="0" presId="urn:microsoft.com/office/officeart/2009/3/layout/HorizontalOrganizationChart"/>
    <dgm:cxn modelId="{9589F07D-BF5C-439C-9E4C-92C9D28A2CDA}" type="presParOf" srcId="{22CBB840-7D6A-4844-AA05-43D0454E906E}" destId="{43713DC3-19D5-48CB-91B7-C5DDDEB53948}" srcOrd="3" destOrd="0" presId="urn:microsoft.com/office/officeart/2009/3/layout/HorizontalOrganizationChart"/>
    <dgm:cxn modelId="{C3458EEA-F410-4668-A8E8-FA3D49192D61}" type="presParOf" srcId="{43713DC3-19D5-48CB-91B7-C5DDDEB53948}" destId="{FE7A4046-E2B5-4093-8C63-9E4BFACBEB39}" srcOrd="0" destOrd="0" presId="urn:microsoft.com/office/officeart/2009/3/layout/HorizontalOrganizationChart"/>
    <dgm:cxn modelId="{904E1537-B428-4EF0-8E05-629ED9F6A98A}" type="presParOf" srcId="{FE7A4046-E2B5-4093-8C63-9E4BFACBEB39}" destId="{1BA1695A-8C36-4AA6-AA05-06238D033E15}" srcOrd="0" destOrd="0" presId="urn:microsoft.com/office/officeart/2009/3/layout/HorizontalOrganizationChart"/>
    <dgm:cxn modelId="{50102FA2-B3CA-4BD5-B786-C882754FD97E}" type="presParOf" srcId="{FE7A4046-E2B5-4093-8C63-9E4BFACBEB39}" destId="{1614FC8A-6A1F-4FF8-82E7-3CBA65BB5DBA}" srcOrd="1" destOrd="0" presId="urn:microsoft.com/office/officeart/2009/3/layout/HorizontalOrganizationChart"/>
    <dgm:cxn modelId="{09A19797-011C-4A67-996E-D42DAA00AE91}" type="presParOf" srcId="{43713DC3-19D5-48CB-91B7-C5DDDEB53948}" destId="{E8075AC8-132C-49FA-BF89-3CA54B31D6A5}" srcOrd="1" destOrd="0" presId="urn:microsoft.com/office/officeart/2009/3/layout/HorizontalOrganizationChart"/>
    <dgm:cxn modelId="{8A1ED2B7-757D-4C96-8AF2-36274ACB5DEE}" type="presParOf" srcId="{E8075AC8-132C-49FA-BF89-3CA54B31D6A5}" destId="{47C5D706-FC45-4610-9601-1DBB8EE40104}" srcOrd="0" destOrd="0" presId="urn:microsoft.com/office/officeart/2009/3/layout/HorizontalOrganizationChart"/>
    <dgm:cxn modelId="{E7CA32B9-EC78-4350-8208-B7D3C8FA0B92}" type="presParOf" srcId="{E8075AC8-132C-49FA-BF89-3CA54B31D6A5}" destId="{334BE579-26BF-4BB3-A43E-F66C000A7691}" srcOrd="1" destOrd="0" presId="urn:microsoft.com/office/officeart/2009/3/layout/HorizontalOrganizationChart"/>
    <dgm:cxn modelId="{60F1B18A-6621-454B-8D9E-DF09079ED35B}" type="presParOf" srcId="{334BE579-26BF-4BB3-A43E-F66C000A7691}" destId="{9DB369F3-7207-4799-A598-D200064A07CC}" srcOrd="0" destOrd="0" presId="urn:microsoft.com/office/officeart/2009/3/layout/HorizontalOrganizationChart"/>
    <dgm:cxn modelId="{F5C75F61-A75E-433D-ACAF-C0FF7B36B916}" type="presParOf" srcId="{9DB369F3-7207-4799-A598-D200064A07CC}" destId="{D880F036-7784-4170-99F2-17E5B23B4FB1}" srcOrd="0" destOrd="0" presId="urn:microsoft.com/office/officeart/2009/3/layout/HorizontalOrganizationChart"/>
    <dgm:cxn modelId="{92233F83-F7F2-401E-8083-5EA5523193B4}" type="presParOf" srcId="{9DB369F3-7207-4799-A598-D200064A07CC}" destId="{5199D850-477E-4B65-A54F-44073A55E28F}" srcOrd="1" destOrd="0" presId="urn:microsoft.com/office/officeart/2009/3/layout/HorizontalOrganizationChart"/>
    <dgm:cxn modelId="{D53E84CF-B440-4BA4-B21C-9356787D0CC9}" type="presParOf" srcId="{334BE579-26BF-4BB3-A43E-F66C000A7691}" destId="{30A6DF58-3A74-414C-AB52-D4125355381E}" srcOrd="1" destOrd="0" presId="urn:microsoft.com/office/officeart/2009/3/layout/HorizontalOrganizationChart"/>
    <dgm:cxn modelId="{955C0DE9-0738-4BAB-B6B0-3D50ECD25195}" type="presParOf" srcId="{334BE579-26BF-4BB3-A43E-F66C000A7691}" destId="{30810CAC-9FFD-4838-95E3-1F93713D5B5D}" srcOrd="2" destOrd="0" presId="urn:microsoft.com/office/officeart/2009/3/layout/HorizontalOrganizationChart"/>
    <dgm:cxn modelId="{DA714214-B10C-484B-A72A-9877C20F1658}" type="presParOf" srcId="{43713DC3-19D5-48CB-91B7-C5DDDEB53948}" destId="{6C4E1107-632A-41C9-9357-B79D28A4B2E3}" srcOrd="2" destOrd="0" presId="urn:microsoft.com/office/officeart/2009/3/layout/HorizontalOrganizationChart"/>
    <dgm:cxn modelId="{7E063EB2-43C6-41F8-9106-0E89CE9A898B}" type="presParOf" srcId="{75567540-67C9-4EAD-AAB4-13868954040C}" destId="{3F216D07-A4AC-4D2D-B6BE-4FAD063BDC56}" srcOrd="2" destOrd="0" presId="urn:microsoft.com/office/officeart/2009/3/layout/HorizontalOrganizationChart"/>
  </dgm:cxnLst>
  <dgm:bg>
    <a:solidFill>
      <a:srgbClr val="000000">
        <a:alpha val="47843"/>
      </a:srgb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5D706-FC45-4610-9601-1DBB8EE40104}">
      <dsp:nvSpPr>
        <dsp:cNvPr id="0" name=""/>
        <dsp:cNvSpPr/>
      </dsp:nvSpPr>
      <dsp:spPr>
        <a:xfrm>
          <a:off x="3857209" y="2255976"/>
          <a:ext cx="3504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0476" y="45720"/>
              </a:lnTo>
            </a:path>
          </a:pathLst>
        </a:custGeom>
        <a:noFill/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BDE05A-39D1-4094-9709-11962FE10A66}">
      <dsp:nvSpPr>
        <dsp:cNvPr id="0" name=""/>
        <dsp:cNvSpPr/>
      </dsp:nvSpPr>
      <dsp:spPr>
        <a:xfrm>
          <a:off x="1754351" y="1736553"/>
          <a:ext cx="350476" cy="565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5238" y="0"/>
              </a:lnTo>
              <a:lnTo>
                <a:pt x="175238" y="565143"/>
              </a:lnTo>
              <a:lnTo>
                <a:pt x="350476" y="565143"/>
              </a:lnTo>
            </a:path>
          </a:pathLst>
        </a:custGeom>
        <a:noFill/>
        <a:ln w="10795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25624-467C-4C6D-9791-C1493A1762B0}">
      <dsp:nvSpPr>
        <dsp:cNvPr id="0" name=""/>
        <dsp:cNvSpPr/>
      </dsp:nvSpPr>
      <dsp:spPr>
        <a:xfrm>
          <a:off x="5960068" y="1502451"/>
          <a:ext cx="3504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0476" y="45720"/>
              </a:lnTo>
            </a:path>
          </a:pathLst>
        </a:custGeom>
        <a:noFill/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8B23E-BE8C-4B67-9788-DAB7C3CF287C}">
      <dsp:nvSpPr>
        <dsp:cNvPr id="0" name=""/>
        <dsp:cNvSpPr/>
      </dsp:nvSpPr>
      <dsp:spPr>
        <a:xfrm>
          <a:off x="3857209" y="1171409"/>
          <a:ext cx="350476" cy="376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5238" y="0"/>
              </a:lnTo>
              <a:lnTo>
                <a:pt x="175238" y="376762"/>
              </a:lnTo>
              <a:lnTo>
                <a:pt x="350476" y="376762"/>
              </a:lnTo>
            </a:path>
          </a:pathLst>
        </a:custGeom>
        <a:noFill/>
        <a:ln w="10795" cap="flat" cmpd="sng" algn="ctr">
          <a:solidFill>
            <a:srgbClr val="00FF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5BABC-73A5-4564-93EC-2F2A905C868A}">
      <dsp:nvSpPr>
        <dsp:cNvPr id="0" name=""/>
        <dsp:cNvSpPr/>
      </dsp:nvSpPr>
      <dsp:spPr>
        <a:xfrm>
          <a:off x="5960068" y="748927"/>
          <a:ext cx="3504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0476" y="45720"/>
              </a:lnTo>
            </a:path>
          </a:pathLst>
        </a:custGeom>
        <a:noFill/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C24C4-F460-4F2D-A316-B1599A19D74F}">
      <dsp:nvSpPr>
        <dsp:cNvPr id="0" name=""/>
        <dsp:cNvSpPr/>
      </dsp:nvSpPr>
      <dsp:spPr>
        <a:xfrm>
          <a:off x="3857209" y="794647"/>
          <a:ext cx="350476" cy="376762"/>
        </a:xfrm>
        <a:custGeom>
          <a:avLst/>
          <a:gdLst/>
          <a:ahLst/>
          <a:cxnLst/>
          <a:rect l="0" t="0" r="0" b="0"/>
          <a:pathLst>
            <a:path>
              <a:moveTo>
                <a:pt x="0" y="376762"/>
              </a:moveTo>
              <a:lnTo>
                <a:pt x="175238" y="376762"/>
              </a:lnTo>
              <a:lnTo>
                <a:pt x="175238" y="0"/>
              </a:lnTo>
              <a:lnTo>
                <a:pt x="350476" y="0"/>
              </a:lnTo>
            </a:path>
          </a:pathLst>
        </a:custGeom>
        <a:solidFill>
          <a:schemeClr val="bg1"/>
        </a:solidFill>
        <a:ln w="10795" cap="flat" cmpd="sng" algn="ctr">
          <a:solidFill>
            <a:srgbClr val="00FFFF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B2B87-C1DF-4D99-BF09-9224583770B6}">
      <dsp:nvSpPr>
        <dsp:cNvPr id="0" name=""/>
        <dsp:cNvSpPr/>
      </dsp:nvSpPr>
      <dsp:spPr>
        <a:xfrm>
          <a:off x="1754351" y="1171409"/>
          <a:ext cx="350476" cy="565143"/>
        </a:xfrm>
        <a:custGeom>
          <a:avLst/>
          <a:gdLst/>
          <a:ahLst/>
          <a:cxnLst/>
          <a:rect l="0" t="0" r="0" b="0"/>
          <a:pathLst>
            <a:path>
              <a:moveTo>
                <a:pt x="0" y="565143"/>
              </a:moveTo>
              <a:lnTo>
                <a:pt x="175238" y="565143"/>
              </a:lnTo>
              <a:lnTo>
                <a:pt x="175238" y="0"/>
              </a:lnTo>
              <a:lnTo>
                <a:pt x="350476" y="0"/>
              </a:lnTo>
            </a:path>
          </a:pathLst>
        </a:custGeom>
        <a:noFill/>
        <a:ln w="10795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6C789-5DB6-42A3-BC5D-5DB28995FF81}">
      <dsp:nvSpPr>
        <dsp:cNvPr id="0" name=""/>
        <dsp:cNvSpPr/>
      </dsp:nvSpPr>
      <dsp:spPr>
        <a:xfrm>
          <a:off x="1968" y="1469314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00FF00"/>
              </a:solidFill>
            </a:rPr>
            <a:t>菩萨行</a:t>
          </a:r>
          <a:endParaRPr lang="zh-CN" altLang="en-US" sz="2700" kern="1200" dirty="0">
            <a:solidFill>
              <a:srgbClr val="00FF00"/>
            </a:solidFill>
          </a:endParaRPr>
        </a:p>
      </dsp:txBody>
      <dsp:txXfrm>
        <a:off x="1968" y="1469314"/>
        <a:ext cx="1752382" cy="534476"/>
      </dsp:txXfrm>
    </dsp:sp>
    <dsp:sp modelId="{4DDC34F1-D744-42A9-8DFD-1C63537E8331}">
      <dsp:nvSpPr>
        <dsp:cNvPr id="0" name=""/>
        <dsp:cNvSpPr/>
      </dsp:nvSpPr>
      <dsp:spPr>
        <a:xfrm>
          <a:off x="2104827" y="904171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00FF00"/>
              </a:solidFill>
            </a:rPr>
            <a:t>成熟自身</a:t>
          </a:r>
          <a:endParaRPr lang="zh-CN" altLang="en-US" sz="2700" kern="1200" dirty="0">
            <a:solidFill>
              <a:srgbClr val="00FF00"/>
            </a:solidFill>
          </a:endParaRPr>
        </a:p>
      </dsp:txBody>
      <dsp:txXfrm>
        <a:off x="2104827" y="904171"/>
        <a:ext cx="1752382" cy="534476"/>
      </dsp:txXfrm>
    </dsp:sp>
    <dsp:sp modelId="{4B1682D9-3DBA-4B97-BF33-F23982108B8C}">
      <dsp:nvSpPr>
        <dsp:cNvPr id="0" name=""/>
        <dsp:cNvSpPr/>
      </dsp:nvSpPr>
      <dsp:spPr>
        <a:xfrm>
          <a:off x="4207686" y="527409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00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00FFFF"/>
              </a:solidFill>
            </a:rPr>
            <a:t>断恶</a:t>
          </a:r>
          <a:endParaRPr lang="zh-CN" altLang="en-US" sz="2700" kern="1200" dirty="0">
            <a:solidFill>
              <a:srgbClr val="00FFFF"/>
            </a:solidFill>
          </a:endParaRPr>
        </a:p>
      </dsp:txBody>
      <dsp:txXfrm>
        <a:off x="4207686" y="527409"/>
        <a:ext cx="1752382" cy="534476"/>
      </dsp:txXfrm>
    </dsp:sp>
    <dsp:sp modelId="{6A75AEA3-137D-4D89-85AF-53BF3F1C502C}">
      <dsp:nvSpPr>
        <dsp:cNvPr id="0" name=""/>
        <dsp:cNvSpPr/>
      </dsp:nvSpPr>
      <dsp:spPr>
        <a:xfrm>
          <a:off x="6310544" y="527409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FFFF00"/>
              </a:solidFill>
            </a:rPr>
            <a:t>律仪戒</a:t>
          </a:r>
          <a:endParaRPr lang="zh-CN" altLang="en-US" sz="2700" kern="1200" dirty="0">
            <a:solidFill>
              <a:srgbClr val="FFFF00"/>
            </a:solidFill>
          </a:endParaRPr>
        </a:p>
      </dsp:txBody>
      <dsp:txXfrm>
        <a:off x="6310544" y="527409"/>
        <a:ext cx="1752382" cy="534476"/>
      </dsp:txXfrm>
    </dsp:sp>
    <dsp:sp modelId="{85927C14-ADAB-4B40-A430-F6B7B6B8B9E2}">
      <dsp:nvSpPr>
        <dsp:cNvPr id="0" name=""/>
        <dsp:cNvSpPr/>
      </dsp:nvSpPr>
      <dsp:spPr>
        <a:xfrm>
          <a:off x="4207686" y="1280933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00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00FFFF"/>
              </a:solidFill>
            </a:rPr>
            <a:t>修善</a:t>
          </a:r>
          <a:endParaRPr lang="zh-CN" altLang="en-US" sz="2700" kern="1200" dirty="0">
            <a:solidFill>
              <a:srgbClr val="00FFFF"/>
            </a:solidFill>
          </a:endParaRPr>
        </a:p>
      </dsp:txBody>
      <dsp:txXfrm>
        <a:off x="4207686" y="1280933"/>
        <a:ext cx="1752382" cy="534476"/>
      </dsp:txXfrm>
    </dsp:sp>
    <dsp:sp modelId="{4AE07EC2-70BD-42E2-80DF-DC7A94703528}">
      <dsp:nvSpPr>
        <dsp:cNvPr id="0" name=""/>
        <dsp:cNvSpPr/>
      </dsp:nvSpPr>
      <dsp:spPr>
        <a:xfrm>
          <a:off x="6310544" y="1280933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FFFF00"/>
              </a:solidFill>
            </a:rPr>
            <a:t>摄善法戒</a:t>
          </a:r>
          <a:endParaRPr lang="zh-CN" altLang="en-US" sz="2700" kern="1200" dirty="0">
            <a:solidFill>
              <a:srgbClr val="FFFF00"/>
            </a:solidFill>
          </a:endParaRPr>
        </a:p>
      </dsp:txBody>
      <dsp:txXfrm>
        <a:off x="6310544" y="1280933"/>
        <a:ext cx="1752382" cy="534476"/>
      </dsp:txXfrm>
    </dsp:sp>
    <dsp:sp modelId="{1BA1695A-8C36-4AA6-AA05-06238D033E15}">
      <dsp:nvSpPr>
        <dsp:cNvPr id="0" name=""/>
        <dsp:cNvSpPr/>
      </dsp:nvSpPr>
      <dsp:spPr>
        <a:xfrm>
          <a:off x="2104827" y="2034458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00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00FF00"/>
              </a:solidFill>
            </a:rPr>
            <a:t>成熟他人</a:t>
          </a:r>
          <a:endParaRPr lang="zh-CN" altLang="en-US" sz="2700" kern="1200" dirty="0">
            <a:solidFill>
              <a:srgbClr val="00FF00"/>
            </a:solidFill>
          </a:endParaRPr>
        </a:p>
      </dsp:txBody>
      <dsp:txXfrm>
        <a:off x="2104827" y="2034458"/>
        <a:ext cx="1752382" cy="534476"/>
      </dsp:txXfrm>
    </dsp:sp>
    <dsp:sp modelId="{D880F036-7784-4170-99F2-17E5B23B4FB1}">
      <dsp:nvSpPr>
        <dsp:cNvPr id="0" name=""/>
        <dsp:cNvSpPr/>
      </dsp:nvSpPr>
      <dsp:spPr>
        <a:xfrm>
          <a:off x="4207686" y="2034458"/>
          <a:ext cx="1752382" cy="534476"/>
        </a:xfrm>
        <a:prstGeom prst="rect">
          <a:avLst/>
        </a:prstGeom>
        <a:solidFill>
          <a:schemeClr val="bg1"/>
        </a:solidFill>
        <a:ln w="1079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700" kern="1200" dirty="0" smtClean="0">
              <a:solidFill>
                <a:srgbClr val="FFFF00"/>
              </a:solidFill>
            </a:rPr>
            <a:t>饶益有情戒</a:t>
          </a:r>
          <a:endParaRPr lang="zh-CN" altLang="en-US" sz="2700" kern="1200" dirty="0">
            <a:solidFill>
              <a:srgbClr val="FFFF00"/>
            </a:solidFill>
          </a:endParaRPr>
        </a:p>
      </dsp:txBody>
      <dsp:txXfrm>
        <a:off x="4207686" y="2034458"/>
        <a:ext cx="1752382" cy="534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 smtClean="0"/>
              <a:t>戒波罗蜜多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07987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二</a:t>
            </a:r>
            <a:r>
              <a:rPr lang="zh-CN" altLang="en-US" dirty="0" smtClean="0">
                <a:solidFill>
                  <a:srgbClr val="FFFF00"/>
                </a:solidFill>
              </a:rPr>
              <a:t>、“戒”有何差别　（三）饶益有情戒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solidFill>
                  <a:srgbClr val="00FFFF"/>
                </a:solidFill>
              </a:rPr>
              <a:t>饶益</a:t>
            </a:r>
            <a:r>
              <a:rPr lang="zh-CN" altLang="en-US" sz="2700" dirty="0">
                <a:solidFill>
                  <a:srgbClr val="00FFFF"/>
                </a:solidFill>
              </a:rPr>
              <a:t>于</a:t>
            </a:r>
            <a:r>
              <a:rPr lang="zh-CN" altLang="en-US" sz="2700" dirty="0" smtClean="0">
                <a:solidFill>
                  <a:srgbClr val="00FFFF"/>
                </a:solidFill>
              </a:rPr>
              <a:t>：</a:t>
            </a:r>
            <a:r>
              <a:rPr lang="en-US" altLang="zh-CN" sz="2700" dirty="0" smtClean="0">
                <a:solidFill>
                  <a:srgbClr val="00FFFF"/>
                </a:solidFill>
              </a:rPr>
              <a:t/>
            </a:r>
            <a:br>
              <a:rPr lang="en-US" altLang="zh-CN" sz="2700" dirty="0" smtClean="0">
                <a:solidFill>
                  <a:srgbClr val="00FFFF"/>
                </a:solidFill>
              </a:rPr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1</a:t>
            </a:r>
            <a:r>
              <a:rPr lang="en-US" altLang="zh-CN" sz="2700" dirty="0"/>
              <a:t>.</a:t>
            </a:r>
            <a:r>
              <a:rPr lang="zh-CN" altLang="en-US" sz="2700" dirty="0"/>
              <a:t>须助伴者</a:t>
            </a:r>
            <a:r>
              <a:rPr lang="zh-CN" altLang="en-US" sz="2700" dirty="0" smtClean="0"/>
              <a:t>、　　　　　</a:t>
            </a:r>
            <a:r>
              <a:rPr lang="en-US" altLang="zh-CN" sz="2700" dirty="0" smtClean="0"/>
              <a:t>2</a:t>
            </a:r>
            <a:r>
              <a:rPr lang="en-US" altLang="zh-CN" sz="2700" dirty="0"/>
              <a:t>.</a:t>
            </a:r>
            <a:r>
              <a:rPr lang="zh-CN" altLang="en-US" sz="2700" dirty="0"/>
              <a:t>愚方便者</a:t>
            </a:r>
            <a:r>
              <a:rPr lang="zh-CN" altLang="en-US" sz="2700" dirty="0" smtClean="0"/>
              <a:t>、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3</a:t>
            </a:r>
            <a:r>
              <a:rPr lang="en-US" altLang="zh-CN" sz="2700" dirty="0"/>
              <a:t>.</a:t>
            </a:r>
            <a:r>
              <a:rPr lang="zh-CN" altLang="en-US" sz="2700" dirty="0"/>
              <a:t>有恩造者</a:t>
            </a:r>
            <a:r>
              <a:rPr lang="zh-CN" altLang="en-US" sz="2700" dirty="0" smtClean="0"/>
              <a:t>、　　　　　</a:t>
            </a:r>
            <a:r>
              <a:rPr lang="en-US" altLang="zh-CN" sz="2700" dirty="0" smtClean="0"/>
              <a:t>4</a:t>
            </a:r>
            <a:r>
              <a:rPr lang="en-US" altLang="zh-CN" sz="2700" dirty="0"/>
              <a:t>.</a:t>
            </a:r>
            <a:r>
              <a:rPr lang="zh-CN" altLang="en-US" sz="2700" dirty="0"/>
              <a:t>遭怖畏者</a:t>
            </a:r>
            <a:r>
              <a:rPr lang="zh-CN" altLang="en-US" sz="2700" dirty="0" smtClean="0"/>
              <a:t>、</a:t>
            </a:r>
            <a:r>
              <a:rPr lang="en-US" altLang="zh-CN" sz="2700" dirty="0"/>
              <a:t/>
            </a:r>
            <a:br>
              <a:rPr lang="en-US" altLang="zh-CN" sz="2700" dirty="0"/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5</a:t>
            </a:r>
            <a:r>
              <a:rPr lang="en-US" altLang="zh-CN" sz="2700" dirty="0"/>
              <a:t>.</a:t>
            </a:r>
            <a:r>
              <a:rPr lang="zh-CN" altLang="en-US" sz="2700" dirty="0"/>
              <a:t>被忧者</a:t>
            </a:r>
            <a:r>
              <a:rPr lang="zh-CN" altLang="en-US" sz="2700" dirty="0" smtClean="0"/>
              <a:t>、　　　　　　</a:t>
            </a:r>
            <a:r>
              <a:rPr lang="en-US" altLang="zh-CN" sz="2700" dirty="0" smtClean="0"/>
              <a:t>6</a:t>
            </a:r>
            <a:r>
              <a:rPr lang="en-US" altLang="zh-CN" sz="2700" dirty="0"/>
              <a:t>.</a:t>
            </a:r>
            <a:r>
              <a:rPr lang="zh-CN" altLang="en-US" sz="2700" dirty="0"/>
              <a:t>乏资具者</a:t>
            </a:r>
            <a:r>
              <a:rPr lang="zh-CN" altLang="en-US" sz="2700" dirty="0" smtClean="0"/>
              <a:t>、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7</a:t>
            </a:r>
            <a:r>
              <a:rPr lang="en-US" altLang="zh-CN" sz="2700" dirty="0"/>
              <a:t>.</a:t>
            </a:r>
            <a:r>
              <a:rPr lang="zh-CN" altLang="en-US" sz="2700" dirty="0"/>
              <a:t>求依止者</a:t>
            </a:r>
            <a:r>
              <a:rPr lang="zh-CN" altLang="en-US" sz="2700" dirty="0" smtClean="0"/>
              <a:t>、　　　　　</a:t>
            </a:r>
            <a:r>
              <a:rPr lang="en-US" altLang="zh-CN" sz="2700" dirty="0" smtClean="0"/>
              <a:t>8</a:t>
            </a:r>
            <a:r>
              <a:rPr lang="en-US" altLang="zh-CN" sz="2700" dirty="0"/>
              <a:t>.</a:t>
            </a:r>
            <a:r>
              <a:rPr lang="zh-CN" altLang="en-US" sz="2700" dirty="0"/>
              <a:t>乐随心者</a:t>
            </a:r>
            <a:r>
              <a:rPr lang="zh-CN" altLang="en-US" sz="2700" dirty="0" smtClean="0"/>
              <a:t>、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9</a:t>
            </a:r>
            <a:r>
              <a:rPr lang="en-US" altLang="zh-CN" sz="2700" dirty="0"/>
              <a:t>.</a:t>
            </a:r>
            <a:r>
              <a:rPr lang="zh-CN" altLang="en-US" sz="2700" dirty="0"/>
              <a:t>正善行者</a:t>
            </a:r>
            <a:r>
              <a:rPr lang="zh-CN" altLang="en-US" sz="2700" dirty="0" smtClean="0"/>
              <a:t>、　　　　　</a:t>
            </a:r>
            <a:r>
              <a:rPr lang="en-US" altLang="zh-CN" sz="2700" dirty="0" smtClean="0"/>
              <a:t>10</a:t>
            </a:r>
            <a:r>
              <a:rPr lang="en-US" altLang="zh-CN" sz="2700" dirty="0"/>
              <a:t>.</a:t>
            </a:r>
            <a:r>
              <a:rPr lang="zh-CN" altLang="en-US" sz="2700" dirty="0"/>
              <a:t>邪恶行者</a:t>
            </a:r>
            <a:r>
              <a:rPr lang="zh-CN" altLang="en-US" sz="2700" dirty="0" smtClean="0"/>
              <a:t>、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</a:t>
            </a:r>
            <a:r>
              <a:rPr lang="en-US" altLang="zh-CN" sz="2700" dirty="0" smtClean="0"/>
              <a:t>11</a:t>
            </a:r>
            <a:r>
              <a:rPr lang="en-US" altLang="zh-CN" sz="2700" dirty="0"/>
              <a:t>.</a:t>
            </a:r>
            <a:r>
              <a:rPr lang="zh-CN" altLang="en-US" sz="2700" dirty="0"/>
              <a:t>应以神通所调伏者</a:t>
            </a:r>
            <a:endParaRPr lang="en-US" altLang="zh-CN" sz="2700" dirty="0" smtClean="0"/>
          </a:p>
        </p:txBody>
      </p:sp>
    </p:spTree>
    <p:extLst>
      <p:ext uri="{BB962C8B-B14F-4D97-AF65-F5344CB8AC3E}">
        <p14:creationId xmlns:p14="http://schemas.microsoft.com/office/powerpoint/2010/main" val="976805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/>
              <a:t>三、菩萨戒的学处</a:t>
            </a:r>
          </a:p>
        </p:txBody>
      </p:sp>
    </p:spTree>
    <p:extLst>
      <p:ext uri="{BB962C8B-B14F-4D97-AF65-F5344CB8AC3E}">
        <p14:creationId xmlns:p14="http://schemas.microsoft.com/office/powerpoint/2010/main" val="416572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三</a:t>
            </a:r>
            <a:r>
              <a:rPr lang="zh-CN" altLang="en-US" dirty="0" smtClean="0">
                <a:solidFill>
                  <a:srgbClr val="FFFF00"/>
                </a:solidFill>
              </a:rPr>
              <a:t>、菩萨戒的学处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solidFill>
                  <a:srgbClr val="00FFFF"/>
                </a:solidFill>
              </a:rPr>
              <a:t>（一）共同部分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　参照别解脱戒学处。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zh-CN" altLang="en-US" sz="2700" dirty="0" smtClean="0">
                <a:solidFill>
                  <a:srgbClr val="00FFFF"/>
                </a:solidFill>
              </a:rPr>
              <a:t>（二）菩萨戒特别部分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　详见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瑜伽师地论</a:t>
            </a:r>
            <a:r>
              <a:rPr lang="en-US" altLang="zh-CN" sz="2700" dirty="0" smtClean="0"/>
              <a:t>》</a:t>
            </a:r>
            <a:r>
              <a:rPr lang="zh-CN" altLang="en-US" sz="2700" dirty="0" smtClean="0"/>
              <a:t>（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菩萨戒本</a:t>
            </a:r>
            <a:r>
              <a:rPr lang="en-US" altLang="zh-CN" sz="2700" dirty="0" smtClean="0"/>
              <a:t>》</a:t>
            </a:r>
            <a:r>
              <a:rPr lang="zh-CN" altLang="en-US" sz="2700" dirty="0" smtClean="0"/>
              <a:t>）。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8485"/>
              </p:ext>
            </p:extLst>
          </p:nvPr>
        </p:nvGraphicFramePr>
        <p:xfrm>
          <a:off x="1331640" y="1988840"/>
          <a:ext cx="6480725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3"/>
                <a:gridCol w="1800200"/>
                <a:gridCol w="1800202"/>
              </a:tblGrid>
              <a:tr h="370840">
                <a:tc>
                  <a:txBody>
                    <a:bodyPr/>
                    <a:lstStyle/>
                    <a:p>
                      <a:endParaRPr lang="zh-CN" altLang="en-US" sz="2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600" dirty="0" smtClean="0"/>
                        <a:t>他胜</a:t>
                      </a:r>
                      <a:r>
                        <a:rPr lang="en-US" altLang="zh-CN" sz="2600" dirty="0" smtClean="0"/>
                        <a:t>(</a:t>
                      </a:r>
                      <a:r>
                        <a:rPr lang="zh-CN" altLang="en-US" sz="2600" dirty="0" smtClean="0"/>
                        <a:t>重戒</a:t>
                      </a:r>
                      <a:r>
                        <a:rPr lang="en-US" altLang="zh-CN" sz="2600" dirty="0" smtClean="0"/>
                        <a:t>)</a:t>
                      </a:r>
                      <a:endParaRPr lang="zh-CN" alt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600" dirty="0" smtClean="0"/>
                        <a:t>恶作</a:t>
                      </a:r>
                      <a:r>
                        <a:rPr lang="en-US" altLang="zh-CN" sz="2600" dirty="0" smtClean="0"/>
                        <a:t>(</a:t>
                      </a:r>
                      <a:r>
                        <a:rPr lang="zh-CN" altLang="en-US" sz="2600" dirty="0" smtClean="0"/>
                        <a:t>轻戒</a:t>
                      </a:r>
                      <a:r>
                        <a:rPr lang="en-US" altLang="zh-CN" sz="2600" dirty="0" smtClean="0"/>
                        <a:t>)</a:t>
                      </a:r>
                      <a:endParaRPr lang="zh-CN" altLang="en-US" sz="2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《</a:t>
                      </a:r>
                      <a:r>
                        <a:rPr lang="zh-CN" altLang="en-US" sz="2600" dirty="0" smtClean="0">
                          <a:solidFill>
                            <a:srgbClr val="00FFFF"/>
                          </a:solidFill>
                        </a:rPr>
                        <a:t>瑜伽师地论</a:t>
                      </a:r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》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4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46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《</a:t>
                      </a:r>
                      <a:r>
                        <a:rPr lang="zh-CN" altLang="en-US" sz="2600" dirty="0" smtClean="0">
                          <a:solidFill>
                            <a:srgbClr val="00FFFF"/>
                          </a:solidFill>
                        </a:rPr>
                        <a:t>菩萨地持经</a:t>
                      </a:r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》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4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46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《</a:t>
                      </a:r>
                      <a:r>
                        <a:rPr lang="zh-CN" altLang="en-US" sz="2600" dirty="0" smtClean="0">
                          <a:solidFill>
                            <a:srgbClr val="00FFFF"/>
                          </a:solidFill>
                        </a:rPr>
                        <a:t>菩萨善戒经</a:t>
                      </a:r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》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8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FF"/>
                          </a:solidFill>
                        </a:rPr>
                        <a:t>46</a:t>
                      </a:r>
                      <a:endParaRPr lang="zh-CN" altLang="en-US" sz="2600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《</a:t>
                      </a:r>
                      <a:r>
                        <a:rPr lang="zh-CN" altLang="en-US" sz="2600" dirty="0" smtClean="0">
                          <a:solidFill>
                            <a:srgbClr val="00FF00"/>
                          </a:solidFill>
                        </a:rPr>
                        <a:t>菩萨璎珞本业经</a:t>
                      </a:r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》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10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/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《</a:t>
                      </a:r>
                      <a:r>
                        <a:rPr lang="zh-CN" altLang="en-US" sz="2600" dirty="0" smtClean="0">
                          <a:solidFill>
                            <a:srgbClr val="00FF00"/>
                          </a:solidFill>
                        </a:rPr>
                        <a:t>梵网经</a:t>
                      </a:r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》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10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>
                          <a:solidFill>
                            <a:srgbClr val="00FF00"/>
                          </a:solidFill>
                        </a:rPr>
                        <a:t>48</a:t>
                      </a:r>
                      <a:endParaRPr lang="zh-CN" altLang="en-US" sz="26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600" dirty="0" smtClean="0"/>
                        <a:t>《</a:t>
                      </a:r>
                      <a:r>
                        <a:rPr lang="zh-CN" altLang="en-US" sz="2600" dirty="0" smtClean="0"/>
                        <a:t>优婆塞戒经</a:t>
                      </a:r>
                      <a:r>
                        <a:rPr lang="en-US" altLang="zh-CN" sz="2600" dirty="0" smtClean="0"/>
                        <a:t>》</a:t>
                      </a:r>
                      <a:endParaRPr lang="zh-CN" altLang="en-US" sz="2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/>
                        <a:t>6</a:t>
                      </a:r>
                      <a:endParaRPr lang="zh-CN" alt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>
                        <a:alpha val="7294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600" dirty="0" smtClean="0"/>
                        <a:t>28</a:t>
                      </a:r>
                      <a:endParaRPr lang="zh-CN" altLang="en-US" sz="2600" dirty="0"/>
                    </a:p>
                  </a:txBody>
                  <a:tcPr>
                    <a:solidFill>
                      <a:srgbClr val="000000">
                        <a:alpha val="72941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64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三</a:t>
            </a:r>
            <a:r>
              <a:rPr lang="zh-CN" altLang="en-US" dirty="0" smtClean="0">
                <a:solidFill>
                  <a:srgbClr val="FFFF00"/>
                </a:solidFill>
              </a:rPr>
              <a:t>、菩萨戒的学处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solidFill>
                  <a:srgbClr val="00FFFF"/>
                </a:solidFill>
              </a:rPr>
              <a:t>十八他胜的来源</a:t>
            </a:r>
            <a:endParaRPr lang="en-US" altLang="zh-CN" sz="2700" dirty="0" smtClean="0">
              <a:solidFill>
                <a:srgbClr val="00FF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 smtClean="0">
                <a:solidFill>
                  <a:srgbClr val="00FF00"/>
                </a:solidFill>
              </a:rPr>
              <a:t>前　四：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瑜伽师地论</a:t>
            </a:r>
            <a:r>
              <a:rPr lang="en-US" altLang="zh-CN" sz="2700" dirty="0" smtClean="0"/>
              <a:t>》</a:t>
            </a:r>
            <a:r>
              <a:rPr lang="zh-CN" altLang="en-US" sz="2700" dirty="0" smtClean="0"/>
              <a:t>（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菩萨戒本</a:t>
            </a:r>
            <a:r>
              <a:rPr lang="en-US" altLang="zh-CN" sz="2700" dirty="0" smtClean="0"/>
              <a:t>》</a:t>
            </a:r>
            <a:r>
              <a:rPr lang="zh-CN" altLang="en-US" sz="2700" dirty="0" smtClean="0"/>
              <a:t>）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zh-CN" altLang="en-US" sz="2700" dirty="0"/>
              <a:t>　</a:t>
            </a:r>
            <a:r>
              <a:rPr lang="zh-CN" altLang="en-US" sz="2700" dirty="0" smtClean="0">
                <a:solidFill>
                  <a:srgbClr val="00FF00"/>
                </a:solidFill>
              </a:rPr>
              <a:t>中十三：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虚空藏菩萨经</a:t>
            </a:r>
            <a:r>
              <a:rPr lang="en-US" altLang="zh-CN" sz="2700" dirty="0" smtClean="0"/>
              <a:t>》</a:t>
            </a:r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 smtClean="0">
                <a:solidFill>
                  <a:srgbClr val="00FF00"/>
                </a:solidFill>
              </a:rPr>
              <a:t>后　一：</a:t>
            </a:r>
            <a:r>
              <a:rPr lang="en-US" altLang="zh-CN" sz="2700" dirty="0" smtClean="0"/>
              <a:t>《</a:t>
            </a:r>
            <a:r>
              <a:rPr lang="zh-CN" altLang="en-US" sz="2700" dirty="0" smtClean="0"/>
              <a:t>善巧方便经</a:t>
            </a:r>
            <a:r>
              <a:rPr lang="en-US" altLang="zh-CN" sz="2700" dirty="0" smtClean="0"/>
              <a:t>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4072423"/>
            <a:ext cx="7560840" cy="2092881"/>
          </a:xfrm>
          <a:prstGeom prst="rect">
            <a:avLst/>
          </a:prstGeom>
          <a:solidFill>
            <a:srgbClr val="000000">
              <a:alpha val="85098"/>
            </a:srgb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dirty="0" smtClean="0">
                <a:latin typeface="+mn-ea"/>
              </a:rPr>
              <a:t>国王所犯：五条</a:t>
            </a:r>
            <a:endParaRPr lang="en-US" altLang="zh-CN" sz="2600" dirty="0" smtClean="0">
              <a:latin typeface="+mn-ea"/>
            </a:endParaRPr>
          </a:p>
          <a:p>
            <a:r>
              <a:rPr lang="zh-CN" altLang="en-US" sz="2600" dirty="0" smtClean="0">
                <a:latin typeface="+mn-ea"/>
              </a:rPr>
              <a:t>大臣所犯：五条</a:t>
            </a:r>
            <a:r>
              <a:rPr lang="zh-CN" altLang="en-US" sz="2000" dirty="0" smtClean="0">
                <a:latin typeface="+mn-ea"/>
              </a:rPr>
              <a:t>（四条与国王所犯相同）</a:t>
            </a:r>
            <a:endParaRPr lang="en-US" altLang="zh-CN" sz="2000" dirty="0" smtClean="0">
              <a:latin typeface="+mn-ea"/>
            </a:endParaRPr>
          </a:p>
          <a:p>
            <a:r>
              <a:rPr lang="zh-CN" altLang="en-US" sz="2600" dirty="0" smtClean="0">
                <a:latin typeface="+mn-ea"/>
              </a:rPr>
              <a:t>声闻所犯：五条</a:t>
            </a:r>
            <a:r>
              <a:rPr lang="zh-CN" altLang="en-US" sz="2000" dirty="0" smtClean="0">
                <a:latin typeface="+mn-ea"/>
              </a:rPr>
              <a:t>（不计入菩萨戒）</a:t>
            </a:r>
            <a:endParaRPr lang="en-US" altLang="zh-CN" sz="2000" dirty="0" smtClean="0">
              <a:latin typeface="+mn-ea"/>
            </a:endParaRPr>
          </a:p>
          <a:p>
            <a:r>
              <a:rPr lang="zh-CN" altLang="en-US" sz="2600" dirty="0" smtClean="0">
                <a:latin typeface="+mn-ea"/>
              </a:rPr>
              <a:t>菩萨所犯：七条</a:t>
            </a:r>
            <a:r>
              <a:rPr lang="zh-CN" altLang="en-US" sz="2000" dirty="0" smtClean="0">
                <a:latin typeface="+mn-ea"/>
              </a:rPr>
              <a:t>（一条与</a:t>
            </a:r>
            <a:r>
              <a:rPr lang="en-US" altLang="zh-CN" sz="2000" dirty="0" smtClean="0">
                <a:latin typeface="+mn-ea"/>
              </a:rPr>
              <a:t>《</a:t>
            </a:r>
            <a:r>
              <a:rPr lang="zh-CN" altLang="en-US" sz="2000" dirty="0" smtClean="0">
                <a:latin typeface="+mn-ea"/>
              </a:rPr>
              <a:t>瑜伽师地论</a:t>
            </a:r>
            <a:r>
              <a:rPr lang="en-US" altLang="zh-CN" sz="2000" dirty="0" smtClean="0">
                <a:latin typeface="+mn-ea"/>
              </a:rPr>
              <a:t>》</a:t>
            </a:r>
            <a:r>
              <a:rPr lang="zh-CN" altLang="en-US" sz="2000" dirty="0" smtClean="0">
                <a:latin typeface="+mn-ea"/>
              </a:rPr>
              <a:t>“自赞毁他”重复）</a:t>
            </a:r>
            <a:endParaRPr lang="en-US" altLang="zh-CN" sz="2600" dirty="0" smtClean="0">
              <a:latin typeface="+mn-ea"/>
            </a:endParaRPr>
          </a:p>
          <a:p>
            <a:r>
              <a:rPr lang="zh-CN" altLang="en-US" sz="26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　　计：</a:t>
            </a:r>
            <a:r>
              <a:rPr lang="en-US" altLang="zh-CN" sz="2600" dirty="0" smtClean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5+1+7=13</a:t>
            </a:r>
            <a:endParaRPr lang="zh-CN" altLang="en-US" sz="2600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876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/>
              <a:t>四、座上如何修</a:t>
            </a:r>
          </a:p>
        </p:txBody>
      </p:sp>
    </p:spTree>
    <p:extLst>
      <p:ext uri="{BB962C8B-B14F-4D97-AF65-F5344CB8AC3E}">
        <p14:creationId xmlns:p14="http://schemas.microsoft.com/office/powerpoint/2010/main" val="1088704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四、座上如何修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（一）思惟不持戒的过患、持戒的利益，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　引发强烈的欲守戒之心。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zh-CN" altLang="en-US" sz="2700" dirty="0" smtClean="0"/>
              <a:t>（二）认知律仪戒、摄善法戒、饶益有情戒的内容，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　观察自身，持者随喜，违者忏净。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zh-CN" altLang="en-US" sz="2700" dirty="0" smtClean="0"/>
              <a:t>（三）兼具六度，修习持戒。</a:t>
            </a:r>
            <a:r>
              <a:rPr lang="zh-CN" altLang="en-US" sz="2700" dirty="0" smtClean="0">
                <a:solidFill>
                  <a:srgbClr val="00FF00"/>
                </a:solidFill>
              </a:rPr>
              <a:t>（“披甲”）</a:t>
            </a:r>
          </a:p>
        </p:txBody>
      </p:sp>
    </p:spTree>
    <p:extLst>
      <p:ext uri="{BB962C8B-B14F-4D97-AF65-F5344CB8AC3E}">
        <p14:creationId xmlns:p14="http://schemas.microsoft.com/office/powerpoint/2010/main" val="4063799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持戒时，披布施甲铠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en-US" altLang="zh-CN" sz="2700" dirty="0" smtClean="0">
                <a:solidFill>
                  <a:srgbClr val="00FFFF"/>
                </a:solidFill>
              </a:rPr>
              <a:t>《</a:t>
            </a:r>
            <a:r>
              <a:rPr lang="zh-CN" altLang="en-US" sz="2700" dirty="0" smtClean="0">
                <a:solidFill>
                  <a:srgbClr val="00FFFF"/>
                </a:solidFill>
              </a:rPr>
              <a:t>大般若经</a:t>
            </a:r>
            <a:r>
              <a:rPr lang="en-US" altLang="zh-CN" sz="2700" dirty="0" smtClean="0">
                <a:solidFill>
                  <a:srgbClr val="00FFFF"/>
                </a:solidFill>
              </a:rPr>
              <a:t>》</a:t>
            </a:r>
            <a:r>
              <a:rPr lang="zh-CN" altLang="en-US" sz="2700" dirty="0" smtClean="0">
                <a:solidFill>
                  <a:srgbClr val="00FFFF"/>
                </a:solidFill>
              </a:rPr>
              <a:t>：</a:t>
            </a:r>
            <a:r>
              <a:rPr lang="zh-CN" altLang="en-US" sz="2700" dirty="0" smtClean="0"/>
              <a:t>　　</a:t>
            </a:r>
            <a:r>
              <a:rPr lang="en-US" altLang="zh-CN" sz="2700" dirty="0"/>
              <a:t/>
            </a:r>
            <a:br>
              <a:rPr lang="en-US" altLang="zh-CN" sz="2700" dirty="0"/>
            </a:br>
            <a:r>
              <a:rPr lang="zh-CN" altLang="en-US" sz="2700" dirty="0" smtClean="0"/>
              <a:t>　　复</a:t>
            </a:r>
            <a:r>
              <a:rPr lang="zh-CN" altLang="en-US" sz="2700" dirty="0"/>
              <a:t>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于诸所有都无悭悋</a:t>
            </a:r>
            <a:r>
              <a:rPr lang="zh-CN" altLang="en-US" sz="2700" dirty="0"/>
              <a:t>。舍利子！是为菩萨摩诃萨修行净戒波罗蜜多时，所被布施波罗蜜多大功德铠。</a:t>
            </a:r>
            <a:endParaRPr lang="zh-CN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3723445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持戒时，披净戒甲铠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/>
              <a:t>　复次，舍利子！诸菩萨摩诃萨修行净戒波罗蜜多时，以一切智智相应作意，而修净戒波罗蜜多。持此善根，以无所得而为方便，与一切有情同共回向一切智智，修净戒时，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于诸声闻及独觉地尚不趣求，况异生地！</a:t>
            </a:r>
            <a:r>
              <a:rPr lang="zh-CN" altLang="en-US" sz="2700" dirty="0"/>
              <a:t>舍利子！是为菩萨摩诃萨修行净戒波罗蜜多时，所被净戒波罗蜜多大功德</a:t>
            </a:r>
            <a:r>
              <a:rPr lang="zh-CN" altLang="en-US" sz="2700" dirty="0" smtClean="0"/>
              <a:t>铠。</a:t>
            </a:r>
          </a:p>
        </p:txBody>
      </p:sp>
    </p:spTree>
    <p:extLst>
      <p:ext uri="{BB962C8B-B14F-4D97-AF65-F5344CB8AC3E}">
        <p14:creationId xmlns:p14="http://schemas.microsoft.com/office/powerpoint/2010/main" val="2153010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持戒时，披安忍甲铠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/>
              <a:t>　复次，舍利子！诸菩萨摩诃萨修行净戒波罗蜜多时，以一切智智相应作意，而修净戒波罗蜜多。持此善根，以无所得而为方便，与一切有情同共回向一切智智，修净戒时，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于净戒法</a:t>
            </a:r>
            <a:r>
              <a:rPr lang="zh-CN" altLang="en-US" sz="2700" dirty="0" smtClean="0">
                <a:solidFill>
                  <a:srgbClr val="FFFF00"/>
                </a:solidFill>
              </a:rPr>
              <a:t>信、忍、欲</a:t>
            </a:r>
            <a:r>
              <a:rPr lang="zh-CN" altLang="en-US" sz="2700" dirty="0">
                <a:solidFill>
                  <a:srgbClr val="FFFF00"/>
                </a:solidFill>
              </a:rPr>
              <a:t>乐。</a:t>
            </a:r>
            <a:r>
              <a:rPr lang="zh-CN" altLang="en-US" sz="2700" dirty="0"/>
              <a:t>舍利子！是为菩萨摩诃萨修行净戒波罗蜜多时，所被安忍波罗蜜多大功德</a:t>
            </a:r>
            <a:r>
              <a:rPr lang="zh-CN" altLang="en-US" sz="2700" dirty="0" smtClean="0"/>
              <a:t>铠。</a:t>
            </a:r>
          </a:p>
        </p:txBody>
      </p:sp>
    </p:spTree>
    <p:extLst>
      <p:ext uri="{BB962C8B-B14F-4D97-AF65-F5344CB8AC3E}">
        <p14:creationId xmlns:p14="http://schemas.microsoft.com/office/powerpoint/2010/main" val="201939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持戒时，披精进甲铠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/>
              <a:t>　复次，舍利子！诸菩萨摩诃萨修行净戒波罗蜜多时，以一切智智相应作意，而修净戒波罗蜜多。持此善根，以无所得而为方便，与一切有情同共回向一切智智，修净戒时，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精进勇猛不舍加行。</a:t>
            </a:r>
            <a:r>
              <a:rPr lang="zh-CN" altLang="en-US" sz="2700" dirty="0"/>
              <a:t>舍利子！是为菩萨摩诃萨修行净戒波罗蜜多时，所被精进波罗蜜多大功德铠。</a:t>
            </a:r>
            <a:endParaRPr lang="zh-CN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3643308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内容提要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784976" cy="4709120"/>
          </a:xfrm>
          <a:noFill/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/>
              <a:t>一、何为</a:t>
            </a:r>
            <a:r>
              <a:rPr lang="zh-CN" altLang="en-US" sz="2700" dirty="0" smtClean="0"/>
              <a:t>“戒波罗蜜多”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zh-CN" altLang="en-US" sz="2700" dirty="0" smtClean="0"/>
              <a:t>二、“戒”</a:t>
            </a:r>
            <a:r>
              <a:rPr lang="zh-CN" altLang="en-US" sz="2700" dirty="0"/>
              <a:t>有何</a:t>
            </a:r>
            <a:r>
              <a:rPr lang="zh-CN" altLang="en-US" sz="2700" dirty="0" smtClean="0"/>
              <a:t>差别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zh-CN" altLang="en-US" sz="2700" dirty="0" smtClean="0"/>
              <a:t>三、菩萨</a:t>
            </a:r>
            <a:r>
              <a:rPr lang="zh-CN" altLang="en-US" sz="2700" dirty="0"/>
              <a:t>戒的学</a:t>
            </a:r>
            <a:r>
              <a:rPr lang="zh-CN" altLang="en-US" sz="2700" dirty="0" smtClean="0"/>
              <a:t>处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zh-CN" altLang="en-US" sz="2700" dirty="0" smtClean="0"/>
              <a:t>四、座上如何修</a:t>
            </a:r>
            <a:endParaRPr lang="zh-CN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283373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持戒时，披静虑甲铠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/>
              <a:t>　复次，舍利子！诸菩萨摩诃萨修行净戒波罗蜜多时，以一切智智相应作意，而修净戒波罗蜜多。持此善根，以无所得而为方便，与一切有情同共回向一切智智，修净戒时，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纯以大悲而为上首，尚不间杂二乘作意，况异生心！</a:t>
            </a:r>
            <a:r>
              <a:rPr lang="zh-CN" altLang="en-US" sz="2700" dirty="0"/>
              <a:t>舍利子！是为菩萨摩诃萨修行净戒波罗蜜多时，所被静虑波罗蜜多大功德</a:t>
            </a:r>
            <a:r>
              <a:rPr lang="zh-CN" altLang="en-US" sz="2700" dirty="0" smtClean="0"/>
              <a:t>铠。</a:t>
            </a:r>
          </a:p>
        </p:txBody>
      </p:sp>
    </p:spTree>
    <p:extLst>
      <p:ext uri="{BB962C8B-B14F-4D97-AF65-F5344CB8AC3E}">
        <p14:creationId xmlns:p14="http://schemas.microsoft.com/office/powerpoint/2010/main" val="276200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持戒时，披般若甲铠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CN" altLang="en-US" sz="2700" dirty="0" smtClean="0"/>
              <a:t>　</a:t>
            </a:r>
            <a:r>
              <a:rPr lang="zh-CN" altLang="en-US" sz="2700" dirty="0"/>
              <a:t>　复次，舍利子！诸菩萨摩诃萨修行净戒波罗蜜多时，以一切智智相应作意，而修净戒波罗蜜多。持此善根，以无所得而为方便，与一切有情同共回向一切智智，修净戒时，</a:t>
            </a:r>
            <a:r>
              <a:rPr lang="zh-CN" altLang="en-US" sz="2700" dirty="0">
                <a:solidFill>
                  <a:srgbClr val="FFFF00"/>
                </a:solidFill>
              </a:rPr>
              <a:t>于一切法住如幻想，于净戒行无恃无得，本性空故。</a:t>
            </a:r>
            <a:r>
              <a:rPr lang="zh-CN" altLang="en-US" sz="2700" dirty="0"/>
              <a:t>舍利子！是为菩萨摩诃萨修行净戒波罗蜜多时，所被般若波罗蜜多大功德</a:t>
            </a:r>
            <a:r>
              <a:rPr lang="zh-CN" altLang="en-US" sz="2700"/>
              <a:t>铠</a:t>
            </a:r>
            <a:r>
              <a:rPr lang="zh-CN" altLang="en-US" sz="2700" smtClean="0"/>
              <a:t>。</a:t>
            </a:r>
            <a:endParaRPr lang="zh-CN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258018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/>
              <a:t>一、何为“戒波罗蜜多”</a:t>
            </a:r>
          </a:p>
        </p:txBody>
      </p:sp>
    </p:spTree>
    <p:extLst>
      <p:ext uri="{BB962C8B-B14F-4D97-AF65-F5344CB8AC3E}">
        <p14:creationId xmlns:p14="http://schemas.microsoft.com/office/powerpoint/2010/main" val="114771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一、何为“戒波罗蜜多”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179512" y="1600200"/>
            <a:ext cx="8784976" cy="4709120"/>
          </a:xfrm>
          <a:noFill/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US" altLang="zh-CN" sz="2700" dirty="0" smtClean="0">
                <a:solidFill>
                  <a:srgbClr val="FFFF00"/>
                </a:solidFill>
              </a:rPr>
              <a:t>【</a:t>
            </a:r>
            <a:r>
              <a:rPr lang="zh-CN" altLang="en-US" sz="2700" dirty="0" smtClean="0">
                <a:solidFill>
                  <a:srgbClr val="FFFF00"/>
                </a:solidFill>
              </a:rPr>
              <a:t>何为“戒”</a:t>
            </a:r>
            <a:r>
              <a:rPr lang="en-US" altLang="zh-CN" sz="2700" dirty="0" smtClean="0">
                <a:solidFill>
                  <a:srgbClr val="FFFF00"/>
                </a:solidFill>
              </a:rPr>
              <a:t>】</a:t>
            </a:r>
          </a:p>
          <a:p>
            <a:pPr>
              <a:lnSpc>
                <a:spcPts val="3500"/>
              </a:lnSpc>
            </a:pPr>
            <a:r>
              <a:rPr lang="zh-CN" altLang="en-US" sz="2700" dirty="0" smtClean="0">
                <a:solidFill>
                  <a:srgbClr val="FFFF00"/>
                </a:solidFill>
              </a:rPr>
              <a:t>　　</a:t>
            </a:r>
            <a:r>
              <a:rPr lang="zh-CN" altLang="en-US" sz="2700" dirty="0" smtClean="0"/>
              <a:t>从</a:t>
            </a:r>
            <a:r>
              <a:rPr lang="zh-CN" altLang="en-US" sz="2700" dirty="0"/>
              <a:t>损害他及其</a:t>
            </a:r>
            <a:r>
              <a:rPr lang="zh-CN" altLang="en-US" sz="2700" dirty="0" smtClean="0"/>
              <a:t>根本令</a:t>
            </a:r>
            <a:r>
              <a:rPr lang="zh-CN" altLang="en-US" sz="2700" dirty="0"/>
              <a:t>意厌舍，此能断</a:t>
            </a:r>
            <a:r>
              <a:rPr lang="zh-CN" altLang="en-US" sz="2700" u="sng" dirty="0" smtClean="0"/>
              <a:t>心</a:t>
            </a:r>
            <a:r>
              <a:rPr lang="zh-CN" altLang="en-US" sz="1800" u="sng" dirty="0" smtClean="0">
                <a:solidFill>
                  <a:srgbClr val="FFFF00"/>
                </a:solidFill>
              </a:rPr>
              <a:t>（思）</a:t>
            </a:r>
            <a:r>
              <a:rPr lang="zh-CN" altLang="en-US" sz="2700" dirty="0" smtClean="0"/>
              <a:t>即</a:t>
            </a:r>
            <a:r>
              <a:rPr lang="zh-CN" altLang="en-US" sz="2700" dirty="0"/>
              <a:t>是尸</a:t>
            </a:r>
            <a:r>
              <a:rPr lang="zh-CN" altLang="en-US" sz="2700" dirty="0" smtClean="0"/>
              <a:t>罗</a:t>
            </a:r>
            <a:r>
              <a:rPr lang="zh-CN" altLang="en-US" sz="1800" u="sng" dirty="0">
                <a:solidFill>
                  <a:srgbClr val="FFFF00"/>
                </a:solidFill>
              </a:rPr>
              <a:t>（</a:t>
            </a:r>
            <a:r>
              <a:rPr lang="en-US" altLang="zh-CN" sz="1800" u="sng" dirty="0" err="1">
                <a:solidFill>
                  <a:srgbClr val="FFFF00"/>
                </a:solidFill>
              </a:rPr>
              <a:t>śīla</a:t>
            </a:r>
            <a:r>
              <a:rPr lang="en-US" altLang="zh-CN" sz="1800" u="sng" dirty="0">
                <a:solidFill>
                  <a:srgbClr val="FFFF00"/>
                </a:solidFill>
              </a:rPr>
              <a:t>,</a:t>
            </a:r>
            <a:r>
              <a:rPr lang="zh-CN" altLang="en-US" sz="1800" u="sng" dirty="0">
                <a:solidFill>
                  <a:srgbClr val="FFFF00"/>
                </a:solidFill>
              </a:rPr>
              <a:t>戒）</a:t>
            </a:r>
            <a:r>
              <a:rPr lang="zh-CN" altLang="en-US" sz="2700" dirty="0" smtClean="0"/>
              <a:t>。</a:t>
            </a:r>
            <a:endParaRPr lang="en-US" altLang="zh-CN" sz="2700" dirty="0" smtClean="0"/>
          </a:p>
          <a:p>
            <a:pPr>
              <a:lnSpc>
                <a:spcPts val="3500"/>
              </a:lnSpc>
            </a:pPr>
            <a:r>
              <a:rPr lang="en-US" altLang="zh-CN" sz="2700" dirty="0" smtClean="0">
                <a:solidFill>
                  <a:srgbClr val="FFFF00"/>
                </a:solidFill>
              </a:rPr>
              <a:t>【</a:t>
            </a:r>
            <a:r>
              <a:rPr lang="zh-CN" altLang="en-US" sz="2700" dirty="0" smtClean="0">
                <a:solidFill>
                  <a:srgbClr val="FFFF00"/>
                </a:solidFill>
              </a:rPr>
              <a:t>何为“戒波罗蜜多”</a:t>
            </a:r>
            <a:r>
              <a:rPr lang="en-US" altLang="zh-CN" sz="2700" dirty="0" smtClean="0">
                <a:solidFill>
                  <a:srgbClr val="FFFF00"/>
                </a:solidFill>
              </a:rPr>
              <a:t>】</a:t>
            </a:r>
          </a:p>
          <a:p>
            <a:pPr>
              <a:lnSpc>
                <a:spcPts val="3500"/>
              </a:lnSpc>
            </a:pPr>
            <a:r>
              <a:rPr lang="zh-CN" altLang="en-US" sz="2700" dirty="0" smtClean="0">
                <a:solidFill>
                  <a:srgbClr val="FFFF00"/>
                </a:solidFill>
              </a:rPr>
              <a:t>　　</a:t>
            </a:r>
            <a:r>
              <a:rPr lang="zh-CN" altLang="en-US" sz="2700" dirty="0" smtClean="0"/>
              <a:t>由</a:t>
            </a:r>
            <a:r>
              <a:rPr lang="zh-CN" altLang="en-US" sz="2700" dirty="0"/>
              <a:t>修此心增进圆满，即是尸罗波罗蜜</a:t>
            </a:r>
            <a:r>
              <a:rPr lang="zh-CN" altLang="en-US" sz="2700" dirty="0" smtClean="0"/>
              <a:t>多。</a:t>
            </a:r>
            <a:endParaRPr lang="zh-CN" altLang="en-US" sz="2700" dirty="0"/>
          </a:p>
          <a:p>
            <a:pPr>
              <a:lnSpc>
                <a:spcPts val="3500"/>
              </a:lnSpc>
            </a:pPr>
            <a:r>
              <a:rPr lang="en-US" altLang="zh-CN" sz="2700" dirty="0" smtClean="0">
                <a:solidFill>
                  <a:srgbClr val="FFFF00"/>
                </a:solidFill>
              </a:rPr>
              <a:t>【</a:t>
            </a:r>
            <a:r>
              <a:rPr lang="zh-CN" altLang="en-US" sz="2700" dirty="0" smtClean="0">
                <a:solidFill>
                  <a:srgbClr val="FFFF00"/>
                </a:solidFill>
              </a:rPr>
              <a:t>何为“修戒”</a:t>
            </a:r>
            <a:r>
              <a:rPr lang="en-US" altLang="zh-CN" sz="2700" dirty="0" smtClean="0">
                <a:solidFill>
                  <a:srgbClr val="FFFF00"/>
                </a:solidFill>
              </a:rPr>
              <a:t>】</a:t>
            </a:r>
          </a:p>
          <a:p>
            <a:pPr>
              <a:lnSpc>
                <a:spcPts val="3500"/>
              </a:lnSpc>
            </a:pPr>
            <a:r>
              <a:rPr lang="zh-CN" altLang="en-US" sz="2700" dirty="0" smtClean="0">
                <a:solidFill>
                  <a:srgbClr val="FFFF00"/>
                </a:solidFill>
              </a:rPr>
              <a:t>　　</a:t>
            </a:r>
            <a:r>
              <a:rPr lang="zh-CN" altLang="en-US" sz="2700" dirty="0" smtClean="0"/>
              <a:t>其外</a:t>
            </a:r>
            <a:r>
              <a:rPr lang="zh-CN" altLang="en-US" sz="2700" dirty="0"/>
              <a:t>一切有情与诸损害随离不离，自相续上有离损他能断</a:t>
            </a:r>
            <a:r>
              <a:rPr lang="zh-CN" altLang="en-US" sz="2700" dirty="0" smtClean="0"/>
              <a:t>之</a:t>
            </a:r>
            <a:r>
              <a:rPr lang="zh-CN" altLang="en-US" sz="2700" u="sng" dirty="0"/>
              <a:t>心</a:t>
            </a:r>
            <a:r>
              <a:rPr lang="zh-CN" altLang="en-US" sz="1800" u="sng" dirty="0">
                <a:solidFill>
                  <a:srgbClr val="FFFF00"/>
                </a:solidFill>
              </a:rPr>
              <a:t>（思</a:t>
            </a:r>
            <a:r>
              <a:rPr lang="zh-CN" altLang="en-US" sz="1800" u="sng" dirty="0" smtClean="0">
                <a:solidFill>
                  <a:srgbClr val="FFFF00"/>
                </a:solidFill>
              </a:rPr>
              <a:t>）</a:t>
            </a:r>
            <a:r>
              <a:rPr lang="zh-CN" altLang="en-US" sz="2700" dirty="0" smtClean="0"/>
              <a:t>，</a:t>
            </a:r>
            <a:r>
              <a:rPr lang="zh-CN" altLang="en-US" sz="2700" dirty="0"/>
              <a:t>修此即是受行尸罗</a:t>
            </a:r>
            <a:r>
              <a:rPr lang="zh-CN" altLang="en-US" sz="2700" dirty="0" smtClean="0"/>
              <a:t>。</a:t>
            </a:r>
            <a:endParaRPr lang="zh-CN" altLang="en-US" sz="27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560540"/>
            <a:ext cx="7632848" cy="2000548"/>
          </a:xfrm>
          <a:prstGeom prst="rect">
            <a:avLst/>
          </a:prstGeom>
          <a:solidFill>
            <a:srgbClr val="000000">
              <a:alpha val="83137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dirty="0" smtClean="0">
                <a:solidFill>
                  <a:srgbClr val="00FF00"/>
                </a:solidFill>
              </a:rPr>
              <a:t>【</a:t>
            </a:r>
            <a:r>
              <a:rPr lang="zh-CN" altLang="en-US" sz="2600" dirty="0" smtClean="0">
                <a:solidFill>
                  <a:srgbClr val="00FF00"/>
                </a:solidFill>
              </a:rPr>
              <a:t>“波罗蜜多”三要素</a:t>
            </a:r>
            <a:r>
              <a:rPr lang="en-US" altLang="zh-CN" sz="2600" dirty="0" smtClean="0">
                <a:solidFill>
                  <a:srgbClr val="00FF00"/>
                </a:solidFill>
              </a:rPr>
              <a:t>】</a:t>
            </a:r>
          </a:p>
          <a:p>
            <a:r>
              <a:rPr lang="zh-CN" altLang="en-US" sz="2600" dirty="0">
                <a:solidFill>
                  <a:srgbClr val="00FFFF"/>
                </a:solidFill>
              </a:rPr>
              <a:t>　</a:t>
            </a:r>
            <a:r>
              <a:rPr lang="zh-CN" altLang="en-US" sz="2600" dirty="0" smtClean="0">
                <a:solidFill>
                  <a:srgbClr val="00FFFF"/>
                </a:solidFill>
              </a:rPr>
              <a:t>　</a:t>
            </a:r>
            <a:r>
              <a:rPr lang="en-US" altLang="zh-CN" sz="2600" dirty="0" smtClean="0">
                <a:solidFill>
                  <a:srgbClr val="00FFFF"/>
                </a:solidFill>
              </a:rPr>
              <a:t>1.</a:t>
            </a:r>
            <a:r>
              <a:rPr lang="zh-TW" altLang="en-US" sz="2600" dirty="0" smtClean="0">
                <a:solidFill>
                  <a:srgbClr val="00FFFF"/>
                </a:solidFill>
              </a:rPr>
              <a:t>以应一切智智心，而修净戒波罗蜜多，</a:t>
            </a:r>
            <a:endParaRPr lang="en-US" altLang="zh-TW" sz="2600" dirty="0" smtClean="0">
              <a:solidFill>
                <a:srgbClr val="00FFFF"/>
              </a:solidFill>
            </a:endParaRPr>
          </a:p>
          <a:p>
            <a:r>
              <a:rPr lang="zh-CN" altLang="en-US" sz="2600" dirty="0">
                <a:solidFill>
                  <a:srgbClr val="00FFFF"/>
                </a:solidFill>
              </a:rPr>
              <a:t>　</a:t>
            </a:r>
            <a:r>
              <a:rPr lang="zh-CN" altLang="en-US" sz="2600" dirty="0" smtClean="0">
                <a:solidFill>
                  <a:srgbClr val="00FFFF"/>
                </a:solidFill>
              </a:rPr>
              <a:t>　</a:t>
            </a:r>
            <a:r>
              <a:rPr lang="en-US" altLang="zh-CN" sz="2600" dirty="0" smtClean="0">
                <a:solidFill>
                  <a:srgbClr val="00FFFF"/>
                </a:solidFill>
              </a:rPr>
              <a:t>2.</a:t>
            </a:r>
            <a:r>
              <a:rPr lang="zh-TW" altLang="en-US" sz="2600" dirty="0" smtClean="0">
                <a:solidFill>
                  <a:srgbClr val="00FFFF"/>
                </a:solidFill>
              </a:rPr>
              <a:t>以无所得而为方便，</a:t>
            </a:r>
            <a:endParaRPr lang="en-US" altLang="zh-TW" sz="2600" dirty="0" smtClean="0">
              <a:solidFill>
                <a:srgbClr val="00FFFF"/>
              </a:solidFill>
            </a:endParaRPr>
          </a:p>
          <a:p>
            <a:r>
              <a:rPr lang="zh-CN" altLang="en-US" sz="2600" dirty="0">
                <a:solidFill>
                  <a:srgbClr val="00FFFF"/>
                </a:solidFill>
              </a:rPr>
              <a:t>　</a:t>
            </a:r>
            <a:r>
              <a:rPr lang="zh-CN" altLang="en-US" sz="2600" dirty="0" smtClean="0">
                <a:solidFill>
                  <a:srgbClr val="00FFFF"/>
                </a:solidFill>
              </a:rPr>
              <a:t>　</a:t>
            </a:r>
            <a:r>
              <a:rPr lang="en-US" altLang="zh-CN" sz="2600" dirty="0" smtClean="0">
                <a:solidFill>
                  <a:srgbClr val="00FFFF"/>
                </a:solidFill>
              </a:rPr>
              <a:t>3.</a:t>
            </a:r>
            <a:r>
              <a:rPr lang="zh-TW" altLang="en-US" sz="2600" dirty="0" smtClean="0">
                <a:solidFill>
                  <a:srgbClr val="00FFFF"/>
                </a:solidFill>
              </a:rPr>
              <a:t>与一切有情同共回向阿耨多罗三藐三菩提</a:t>
            </a:r>
            <a:r>
              <a:rPr lang="zh-CN" altLang="en-US" sz="2600" dirty="0" smtClean="0">
                <a:solidFill>
                  <a:srgbClr val="00FFFF"/>
                </a:solidFill>
              </a:rPr>
              <a:t>。</a:t>
            </a:r>
            <a:endParaRPr lang="en-US" altLang="zh-CN" sz="2600" dirty="0" smtClean="0">
              <a:solidFill>
                <a:srgbClr val="00FFFF"/>
              </a:solidFill>
            </a:endParaRPr>
          </a:p>
          <a:p>
            <a:r>
              <a:rPr lang="zh-CN" altLang="en-US" sz="2000" dirty="0" smtClean="0">
                <a:solidFill>
                  <a:srgbClr val="00FFFF"/>
                </a:solidFill>
              </a:rPr>
              <a:t>（</a:t>
            </a:r>
            <a:r>
              <a:rPr lang="en-US" altLang="zh-CN" sz="2000" dirty="0" smtClean="0">
                <a:solidFill>
                  <a:srgbClr val="00FFFF"/>
                </a:solidFill>
              </a:rPr>
              <a:t>《</a:t>
            </a:r>
            <a:r>
              <a:rPr lang="zh-CN" altLang="en-US" sz="2000" dirty="0" smtClean="0">
                <a:solidFill>
                  <a:srgbClr val="00FFFF"/>
                </a:solidFill>
              </a:rPr>
              <a:t>大般若经</a:t>
            </a:r>
            <a:r>
              <a:rPr lang="en-US" altLang="zh-CN" sz="2000" dirty="0" smtClean="0">
                <a:solidFill>
                  <a:srgbClr val="00FFFF"/>
                </a:solidFill>
              </a:rPr>
              <a:t>》</a:t>
            </a:r>
            <a:r>
              <a:rPr lang="zh-CN" altLang="en-US" sz="2000" dirty="0" smtClean="0">
                <a:solidFill>
                  <a:srgbClr val="00FFFF"/>
                </a:solidFill>
              </a:rPr>
              <a:t>）</a:t>
            </a:r>
            <a:endParaRPr lang="zh-CN" altLang="en-US" sz="2000" dirty="0">
              <a:solidFill>
                <a:srgbClr val="00FFFF"/>
              </a:solidFill>
            </a:endParaRPr>
          </a:p>
        </p:txBody>
      </p:sp>
      <p:pic>
        <p:nvPicPr>
          <p:cNvPr id="1026" name="Picture 2" descr="http://p4.qhimg.com/t015adde349d5b18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386" y="2060848"/>
            <a:ext cx="2913319" cy="172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98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000" dirty="0"/>
              <a:t>二、“戒”有何差别</a:t>
            </a:r>
          </a:p>
        </p:txBody>
      </p:sp>
    </p:spTree>
    <p:extLst>
      <p:ext uri="{BB962C8B-B14F-4D97-AF65-F5344CB8AC3E}">
        <p14:creationId xmlns:p14="http://schemas.microsoft.com/office/powerpoint/2010/main" val="3191227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二</a:t>
            </a:r>
            <a:r>
              <a:rPr lang="zh-CN" altLang="en-US" dirty="0" smtClean="0">
                <a:solidFill>
                  <a:srgbClr val="FFFF00"/>
                </a:solidFill>
              </a:rPr>
              <a:t>、“戒”有何差别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9484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 smtClean="0">
                <a:solidFill>
                  <a:srgbClr val="FFFF00"/>
                </a:solidFill>
              </a:rPr>
              <a:t>【</a:t>
            </a:r>
            <a:r>
              <a:rPr lang="zh-CN" altLang="en-US" sz="2700" dirty="0" smtClean="0">
                <a:solidFill>
                  <a:srgbClr val="FFFF00"/>
                </a:solidFill>
              </a:rPr>
              <a:t>狭义（共同戒）</a:t>
            </a:r>
            <a:r>
              <a:rPr lang="en-US" altLang="zh-CN" sz="2700" dirty="0" smtClean="0">
                <a:solidFill>
                  <a:srgbClr val="FFFF00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断七不善：杀生、偷盗、邪淫、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　　　妄言、恶口、两舌、绮语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或断十不善：加贪、嗔、邪见</a:t>
            </a:r>
            <a:endParaRPr lang="zh-CN" altLang="en-US" sz="2700" dirty="0"/>
          </a:p>
        </p:txBody>
      </p:sp>
    </p:spTree>
    <p:extLst>
      <p:ext uri="{BB962C8B-B14F-4D97-AF65-F5344CB8AC3E}">
        <p14:creationId xmlns:p14="http://schemas.microsoft.com/office/powerpoint/2010/main" val="3455338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二</a:t>
            </a:r>
            <a:r>
              <a:rPr lang="zh-CN" altLang="en-US" dirty="0" smtClean="0">
                <a:solidFill>
                  <a:srgbClr val="FFFF00"/>
                </a:solidFill>
              </a:rPr>
              <a:t>、“戒”有何差别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 smtClean="0">
                <a:solidFill>
                  <a:srgbClr val="FFFF00"/>
                </a:solidFill>
              </a:rPr>
              <a:t>【</a:t>
            </a:r>
            <a:r>
              <a:rPr lang="zh-CN" altLang="en-US" sz="2700" dirty="0" smtClean="0">
                <a:solidFill>
                  <a:srgbClr val="FFFF00"/>
                </a:solidFill>
              </a:rPr>
              <a:t>广义（菩萨戒）</a:t>
            </a:r>
            <a:r>
              <a:rPr lang="en-US" altLang="zh-CN" sz="2700" dirty="0" smtClean="0">
                <a:solidFill>
                  <a:srgbClr val="FFFF00"/>
                </a:solidFill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（一）律仪戒、（二）摄善法戒、（三）饶益</a:t>
            </a:r>
            <a:r>
              <a:rPr lang="zh-CN" altLang="en-US" sz="2700" dirty="0"/>
              <a:t>有情戒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zh-CN" altLang="en-US" sz="2700" dirty="0" smtClean="0"/>
              <a:t>　　</a:t>
            </a:r>
            <a:r>
              <a:rPr lang="zh-CN" altLang="en-US" sz="2700" dirty="0" smtClean="0">
                <a:solidFill>
                  <a:schemeClr val="tx1">
                    <a:lumMod val="85000"/>
                  </a:schemeClr>
                </a:solidFill>
              </a:rPr>
              <a:t>然</a:t>
            </a:r>
            <a:r>
              <a:rPr lang="zh-CN" altLang="en-US" sz="2700" dirty="0">
                <a:solidFill>
                  <a:schemeClr val="tx1">
                    <a:lumMod val="85000"/>
                  </a:schemeClr>
                </a:solidFill>
              </a:rPr>
              <a:t>诸</a:t>
            </a:r>
            <a:r>
              <a:rPr lang="zh-CN" altLang="en-US" sz="2700" dirty="0" smtClean="0">
                <a:solidFill>
                  <a:schemeClr val="tx1">
                    <a:lumMod val="85000"/>
                  </a:schemeClr>
                </a:solidFill>
              </a:rPr>
              <a:t>菩萨唯独二</a:t>
            </a:r>
            <a:r>
              <a:rPr lang="zh-CN" altLang="en-US" sz="2700" dirty="0">
                <a:solidFill>
                  <a:schemeClr val="tx1">
                    <a:lumMod val="85000"/>
                  </a:schemeClr>
                </a:solidFill>
              </a:rPr>
              <a:t>所作，谓为成熟自内相续及他相续。初作所中，二事决定，远离恶行，摄集妙行，即律仪戒及摄善法。成熟他中，须饶益有情戒，故三决定</a:t>
            </a:r>
            <a:r>
              <a:rPr lang="zh-CN" altLang="en-US" sz="2700" dirty="0" smtClean="0">
                <a:solidFill>
                  <a:schemeClr val="tx1">
                    <a:lumMod val="85000"/>
                  </a:schemeClr>
                </a:solidFill>
              </a:rPr>
              <a:t>。</a:t>
            </a:r>
            <a:r>
              <a:rPr lang="zh-CN" altLang="en-US" sz="2000" dirty="0" smtClean="0">
                <a:solidFill>
                  <a:schemeClr val="tx1">
                    <a:lumMod val="85000"/>
                  </a:schemeClr>
                </a:solidFill>
              </a:rPr>
              <a:t>（</a:t>
            </a:r>
            <a:r>
              <a:rPr lang="en-US" altLang="zh-CN" sz="2000" dirty="0" smtClean="0">
                <a:solidFill>
                  <a:schemeClr val="tx1">
                    <a:lumMod val="85000"/>
                  </a:schemeClr>
                </a:solidFill>
              </a:rPr>
              <a:t>《</a:t>
            </a:r>
            <a:r>
              <a:rPr lang="zh-CN" altLang="en-US" sz="2000" dirty="0" smtClean="0">
                <a:solidFill>
                  <a:schemeClr val="tx1">
                    <a:lumMod val="85000"/>
                  </a:schemeClr>
                </a:solidFill>
              </a:rPr>
              <a:t>广论</a:t>
            </a:r>
            <a:r>
              <a:rPr lang="en-US" altLang="zh-CN" sz="2000" dirty="0" smtClean="0">
                <a:solidFill>
                  <a:schemeClr val="tx1">
                    <a:lumMod val="85000"/>
                  </a:schemeClr>
                </a:solidFill>
              </a:rPr>
              <a:t>》</a:t>
            </a:r>
            <a:r>
              <a:rPr lang="zh-CN" altLang="en-US" sz="2000" dirty="0" smtClean="0">
                <a:solidFill>
                  <a:schemeClr val="tx1">
                    <a:lumMod val="85000"/>
                  </a:schemeClr>
                </a:solidFill>
              </a:rPr>
              <a:t>）</a:t>
            </a:r>
            <a:endParaRPr lang="zh-CN" altLang="en-US" sz="2700" dirty="0">
              <a:solidFill>
                <a:schemeClr val="tx1">
                  <a:lumMod val="85000"/>
                </a:schemeClr>
              </a:solidFill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130682954"/>
              </p:ext>
            </p:extLst>
          </p:nvPr>
        </p:nvGraphicFramePr>
        <p:xfrm>
          <a:off x="539552" y="3284984"/>
          <a:ext cx="806489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3356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二</a:t>
            </a:r>
            <a:r>
              <a:rPr lang="zh-CN" altLang="en-US" dirty="0" smtClean="0">
                <a:solidFill>
                  <a:srgbClr val="FFFF00"/>
                </a:solidFill>
              </a:rPr>
              <a:t>、“戒”有何差别　（一）律仪戒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700" dirty="0" smtClean="0">
                <a:solidFill>
                  <a:srgbClr val="00FFFF"/>
                </a:solidFill>
              </a:rPr>
              <a:t>1.</a:t>
            </a:r>
            <a:r>
              <a:rPr lang="zh-CN" altLang="en-US" sz="2700" dirty="0" smtClean="0">
                <a:solidFill>
                  <a:srgbClr val="00FFFF"/>
                </a:solidFill>
              </a:rPr>
              <a:t>七众别解脱戒：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苾刍、苾刍尼、正学女、勤策男、勤策女、近事男、近事女。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en-US" altLang="zh-CN" sz="2700" dirty="0" smtClean="0">
                <a:solidFill>
                  <a:srgbClr val="00FFFF"/>
                </a:solidFill>
              </a:rPr>
              <a:t>2.</a:t>
            </a:r>
            <a:r>
              <a:rPr lang="zh-CN" altLang="en-US" sz="2700" dirty="0" smtClean="0">
                <a:solidFill>
                  <a:srgbClr val="00FFFF"/>
                </a:solidFill>
              </a:rPr>
              <a:t>共同能断律仪：</a:t>
            </a:r>
            <a:r>
              <a:rPr lang="en-US" altLang="zh-CN" sz="2700" dirty="0" smtClean="0"/>
              <a:t/>
            </a:r>
            <a:br>
              <a:rPr lang="en-US" altLang="zh-CN" sz="2700" dirty="0" smtClean="0"/>
            </a:br>
            <a:r>
              <a:rPr lang="zh-CN" altLang="en-US" sz="2700" dirty="0" smtClean="0"/>
              <a:t>　　天人、龙王等。</a:t>
            </a:r>
            <a:endParaRPr lang="en-US" altLang="zh-CN" sz="2700" dirty="0" smtClean="0"/>
          </a:p>
        </p:txBody>
      </p:sp>
    </p:spTree>
    <p:extLst>
      <p:ext uri="{BB962C8B-B14F-4D97-AF65-F5344CB8AC3E}">
        <p14:creationId xmlns:p14="http://schemas.microsoft.com/office/powerpoint/2010/main" val="1604934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FF00"/>
                </a:solidFill>
              </a:rPr>
              <a:t>二</a:t>
            </a:r>
            <a:r>
              <a:rPr lang="zh-CN" altLang="en-US" dirty="0" smtClean="0">
                <a:solidFill>
                  <a:srgbClr val="FFFF00"/>
                </a:solidFill>
              </a:rPr>
              <a:t>、“戒”有何差别　（二）摄善法戒</a:t>
            </a:r>
            <a:endParaRPr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712968" cy="470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/>
              <a:t>诸</a:t>
            </a:r>
            <a:r>
              <a:rPr lang="zh-CN" altLang="en-US" sz="2700" dirty="0"/>
              <a:t>菩萨受律仪戒后，所有一切为大菩提，由身语意积集诸善，总说名为摄善法戒。</a:t>
            </a:r>
            <a:endParaRPr lang="en-US" altLang="zh-CN" sz="2700" dirty="0" smtClean="0"/>
          </a:p>
          <a:p>
            <a:pPr>
              <a:lnSpc>
                <a:spcPct val="150000"/>
              </a:lnSpc>
            </a:pPr>
            <a:r>
              <a:rPr lang="zh-CN" altLang="en-US" sz="2700" dirty="0" smtClean="0">
                <a:solidFill>
                  <a:srgbClr val="00FFFF"/>
                </a:solidFill>
              </a:rPr>
              <a:t>　</a:t>
            </a:r>
            <a:r>
              <a:rPr lang="en-US" altLang="zh-CN" sz="2700" dirty="0" smtClean="0">
                <a:solidFill>
                  <a:srgbClr val="00FFFF"/>
                </a:solidFill>
              </a:rPr>
              <a:t>1.</a:t>
            </a:r>
            <a:r>
              <a:rPr lang="zh-CN" altLang="en-US" sz="2700" dirty="0" smtClean="0">
                <a:solidFill>
                  <a:srgbClr val="00FFFF"/>
                </a:solidFill>
              </a:rPr>
              <a:t>发生</a:t>
            </a:r>
            <a:r>
              <a:rPr lang="zh-CN" altLang="en-US" sz="2700" dirty="0">
                <a:solidFill>
                  <a:srgbClr val="00FFFF"/>
                </a:solidFill>
              </a:rPr>
              <a:t>三慧</a:t>
            </a:r>
            <a:r>
              <a:rPr lang="zh-CN" altLang="en-US" sz="2700" dirty="0" smtClean="0">
                <a:solidFill>
                  <a:srgbClr val="00FFFF"/>
                </a:solidFill>
              </a:rPr>
              <a:t>；　　　　　</a:t>
            </a:r>
            <a:r>
              <a:rPr lang="en-US" altLang="zh-CN" sz="2700" dirty="0" smtClean="0">
                <a:solidFill>
                  <a:srgbClr val="00FFFF"/>
                </a:solidFill>
              </a:rPr>
              <a:t>2.</a:t>
            </a:r>
            <a:r>
              <a:rPr lang="zh-CN" altLang="en-US" sz="2700" dirty="0" smtClean="0">
                <a:solidFill>
                  <a:srgbClr val="00FFFF"/>
                </a:solidFill>
              </a:rPr>
              <a:t>于殊胜</a:t>
            </a:r>
            <a:r>
              <a:rPr lang="zh-CN" altLang="en-US" sz="2700" dirty="0">
                <a:solidFill>
                  <a:srgbClr val="00FFFF"/>
                </a:solidFill>
              </a:rPr>
              <a:t>田积集资粮</a:t>
            </a:r>
            <a:r>
              <a:rPr lang="zh-CN" altLang="en-US" sz="2700" dirty="0" smtClean="0">
                <a:solidFill>
                  <a:srgbClr val="00FFFF"/>
                </a:solidFill>
              </a:rPr>
              <a:t>；</a:t>
            </a:r>
            <a:r>
              <a:rPr lang="en-US" altLang="zh-CN" sz="2700" dirty="0">
                <a:solidFill>
                  <a:srgbClr val="00FFFF"/>
                </a:solidFill>
              </a:rPr>
              <a:t/>
            </a:r>
            <a:br>
              <a:rPr lang="en-US" altLang="zh-CN" sz="2700" dirty="0">
                <a:solidFill>
                  <a:srgbClr val="00FFFF"/>
                </a:solidFill>
              </a:rPr>
            </a:br>
            <a:r>
              <a:rPr lang="zh-CN" altLang="en-US" sz="2700" dirty="0" smtClean="0">
                <a:solidFill>
                  <a:srgbClr val="00FFFF"/>
                </a:solidFill>
              </a:rPr>
              <a:t>　</a:t>
            </a:r>
            <a:r>
              <a:rPr lang="en-US" altLang="zh-CN" sz="2700" dirty="0" smtClean="0">
                <a:solidFill>
                  <a:srgbClr val="00FFFF"/>
                </a:solidFill>
              </a:rPr>
              <a:t>3.</a:t>
            </a:r>
            <a:r>
              <a:rPr lang="zh-CN" altLang="en-US" sz="2700" dirty="0" smtClean="0">
                <a:solidFill>
                  <a:srgbClr val="00FFFF"/>
                </a:solidFill>
              </a:rPr>
              <a:t>随喜</a:t>
            </a:r>
            <a:r>
              <a:rPr lang="zh-CN" altLang="en-US" sz="2700" dirty="0">
                <a:solidFill>
                  <a:srgbClr val="00FFFF"/>
                </a:solidFill>
              </a:rPr>
              <a:t>功德及有德者</a:t>
            </a:r>
            <a:r>
              <a:rPr lang="zh-CN" altLang="en-US" sz="2700" dirty="0" smtClean="0">
                <a:solidFill>
                  <a:srgbClr val="00FFFF"/>
                </a:solidFill>
              </a:rPr>
              <a:t>；　</a:t>
            </a:r>
            <a:r>
              <a:rPr lang="en-US" altLang="zh-CN" sz="2700" dirty="0" smtClean="0">
                <a:solidFill>
                  <a:srgbClr val="00FFFF"/>
                </a:solidFill>
              </a:rPr>
              <a:t>4.</a:t>
            </a:r>
            <a:r>
              <a:rPr lang="zh-CN" altLang="en-US" sz="2700" dirty="0" smtClean="0">
                <a:solidFill>
                  <a:srgbClr val="00FFFF"/>
                </a:solidFill>
              </a:rPr>
              <a:t>习近</a:t>
            </a:r>
            <a:r>
              <a:rPr lang="zh-CN" altLang="en-US" sz="2700" dirty="0">
                <a:solidFill>
                  <a:srgbClr val="00FFFF"/>
                </a:solidFill>
              </a:rPr>
              <a:t>堪忍</a:t>
            </a:r>
            <a:r>
              <a:rPr lang="zh-CN" altLang="en-US" sz="2700" dirty="0" smtClean="0">
                <a:solidFill>
                  <a:srgbClr val="00FFFF"/>
                </a:solidFill>
              </a:rPr>
              <a:t>；</a:t>
            </a:r>
            <a:r>
              <a:rPr lang="en-US" altLang="zh-CN" sz="2700" dirty="0" smtClean="0">
                <a:solidFill>
                  <a:srgbClr val="00FFFF"/>
                </a:solidFill>
              </a:rPr>
              <a:t/>
            </a:r>
            <a:br>
              <a:rPr lang="en-US" altLang="zh-CN" sz="2700" dirty="0" smtClean="0">
                <a:solidFill>
                  <a:srgbClr val="00FFFF"/>
                </a:solidFill>
              </a:rPr>
            </a:br>
            <a:r>
              <a:rPr lang="zh-CN" altLang="en-US" sz="2700" dirty="0" smtClean="0">
                <a:solidFill>
                  <a:srgbClr val="00FFFF"/>
                </a:solidFill>
              </a:rPr>
              <a:t>　</a:t>
            </a:r>
            <a:r>
              <a:rPr lang="en-US" altLang="zh-CN" sz="2700" dirty="0" smtClean="0">
                <a:solidFill>
                  <a:srgbClr val="00FFFF"/>
                </a:solidFill>
              </a:rPr>
              <a:t>5.</a:t>
            </a:r>
            <a:r>
              <a:rPr lang="zh-CN" altLang="en-US" sz="2700" dirty="0" smtClean="0">
                <a:solidFill>
                  <a:srgbClr val="00FFFF"/>
                </a:solidFill>
              </a:rPr>
              <a:t>回</a:t>
            </a:r>
            <a:r>
              <a:rPr lang="zh-CN" altLang="en-US" sz="2700" dirty="0">
                <a:solidFill>
                  <a:srgbClr val="00FFFF"/>
                </a:solidFill>
              </a:rPr>
              <a:t>向发愿</a:t>
            </a:r>
            <a:r>
              <a:rPr lang="zh-CN" altLang="en-US" sz="2700" dirty="0" smtClean="0">
                <a:solidFill>
                  <a:srgbClr val="00FFFF"/>
                </a:solidFill>
              </a:rPr>
              <a:t>；　　　　</a:t>
            </a:r>
            <a:r>
              <a:rPr lang="zh-CN" altLang="en-US" sz="2700" dirty="0">
                <a:solidFill>
                  <a:srgbClr val="00FFFF"/>
                </a:solidFill>
              </a:rPr>
              <a:t>　</a:t>
            </a:r>
            <a:r>
              <a:rPr lang="en-US" altLang="zh-CN" sz="2700" dirty="0" smtClean="0">
                <a:solidFill>
                  <a:srgbClr val="00FFFF"/>
                </a:solidFill>
              </a:rPr>
              <a:t>6.</a:t>
            </a:r>
            <a:r>
              <a:rPr lang="zh-CN" altLang="en-US" sz="2700" dirty="0" smtClean="0">
                <a:solidFill>
                  <a:srgbClr val="00FFFF"/>
                </a:solidFill>
              </a:rPr>
              <a:t>供养</a:t>
            </a:r>
            <a:r>
              <a:rPr lang="zh-CN" altLang="en-US" sz="2700" dirty="0">
                <a:solidFill>
                  <a:srgbClr val="00FFFF"/>
                </a:solidFill>
              </a:rPr>
              <a:t>三宝</a:t>
            </a:r>
            <a:r>
              <a:rPr lang="zh-CN" altLang="en-US" sz="2700" dirty="0" smtClean="0">
                <a:solidFill>
                  <a:srgbClr val="00FFFF"/>
                </a:solidFill>
              </a:rPr>
              <a:t>；</a:t>
            </a:r>
            <a:r>
              <a:rPr lang="en-US" altLang="zh-CN" sz="2700" dirty="0" smtClean="0">
                <a:solidFill>
                  <a:srgbClr val="00FFFF"/>
                </a:solidFill>
              </a:rPr>
              <a:t/>
            </a:r>
            <a:br>
              <a:rPr lang="en-US" altLang="zh-CN" sz="2700" dirty="0" smtClean="0">
                <a:solidFill>
                  <a:srgbClr val="00FFFF"/>
                </a:solidFill>
              </a:rPr>
            </a:br>
            <a:r>
              <a:rPr lang="zh-CN" altLang="en-US" sz="2700" dirty="0" smtClean="0">
                <a:solidFill>
                  <a:srgbClr val="00FFFF"/>
                </a:solidFill>
              </a:rPr>
              <a:t>　</a:t>
            </a:r>
            <a:r>
              <a:rPr lang="en-US" altLang="zh-CN" sz="2700" dirty="0" smtClean="0">
                <a:solidFill>
                  <a:srgbClr val="00FFFF"/>
                </a:solidFill>
              </a:rPr>
              <a:t>7.</a:t>
            </a:r>
            <a:r>
              <a:rPr lang="zh-CN" altLang="en-US" sz="2700" dirty="0" smtClean="0">
                <a:solidFill>
                  <a:srgbClr val="00FFFF"/>
                </a:solidFill>
              </a:rPr>
              <a:t>修不放</a:t>
            </a:r>
            <a:r>
              <a:rPr lang="zh-CN" altLang="en-US" sz="2700" dirty="0">
                <a:solidFill>
                  <a:srgbClr val="00FFFF"/>
                </a:solidFill>
              </a:rPr>
              <a:t>逸</a:t>
            </a:r>
            <a:r>
              <a:rPr lang="zh-CN" altLang="en-US" sz="2700" dirty="0" smtClean="0">
                <a:solidFill>
                  <a:srgbClr val="00FFFF"/>
                </a:solidFill>
              </a:rPr>
              <a:t>；　　　　　</a:t>
            </a:r>
            <a:r>
              <a:rPr lang="en-US" altLang="zh-CN" sz="2700" dirty="0" smtClean="0">
                <a:solidFill>
                  <a:srgbClr val="00FFFF"/>
                </a:solidFill>
              </a:rPr>
              <a:t>8.</a:t>
            </a:r>
            <a:r>
              <a:rPr lang="zh-CN" altLang="en-US" sz="2700" dirty="0" smtClean="0">
                <a:solidFill>
                  <a:srgbClr val="00FFFF"/>
                </a:solidFill>
              </a:rPr>
              <a:t>修资</a:t>
            </a:r>
            <a:r>
              <a:rPr lang="zh-CN" altLang="en-US" sz="2700" dirty="0">
                <a:solidFill>
                  <a:srgbClr val="00FFFF"/>
                </a:solidFill>
              </a:rPr>
              <a:t>粮道所依之善。</a:t>
            </a:r>
            <a:endParaRPr lang="en-US" altLang="zh-CN" sz="2700" dirty="0" smtClean="0">
              <a:solidFill>
                <a:srgbClr val="00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861048"/>
            <a:ext cx="7344816" cy="2092881"/>
          </a:xfrm>
          <a:prstGeom prst="rect">
            <a:avLst/>
          </a:prstGeom>
          <a:solidFill>
            <a:srgbClr val="000000">
              <a:alpha val="58824"/>
            </a:srgb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dirty="0" smtClean="0"/>
              <a:t>　　</a:t>
            </a:r>
            <a:r>
              <a:rPr lang="zh-CN" altLang="zh-CN" sz="2600" dirty="0" smtClean="0"/>
              <a:t>于</a:t>
            </a:r>
            <a:r>
              <a:rPr lang="zh-CN" altLang="zh-CN" sz="2600" dirty="0"/>
              <a:t>诸学处，正念正知，正行</a:t>
            </a:r>
            <a:r>
              <a:rPr lang="zh-CN" altLang="zh-CN" sz="2600" dirty="0" smtClean="0"/>
              <a:t>防守</a:t>
            </a:r>
            <a:r>
              <a:rPr lang="zh-CN" altLang="en-US" sz="2600" dirty="0" smtClean="0"/>
              <a:t>；</a:t>
            </a:r>
            <a:r>
              <a:rPr lang="zh-CN" altLang="zh-CN" sz="2600" dirty="0" smtClean="0"/>
              <a:t>密</a:t>
            </a:r>
            <a:r>
              <a:rPr lang="zh-CN" altLang="zh-CN" sz="2600" dirty="0"/>
              <a:t>护根</a:t>
            </a:r>
            <a:r>
              <a:rPr lang="zh-CN" altLang="zh-CN" sz="2600" dirty="0" smtClean="0"/>
              <a:t>门</a:t>
            </a:r>
            <a:r>
              <a:rPr lang="zh-CN" altLang="en-US" sz="2600" dirty="0" smtClean="0"/>
              <a:t>；</a:t>
            </a:r>
            <a:r>
              <a:rPr lang="zh-CN" altLang="zh-CN" sz="2600" dirty="0" smtClean="0"/>
              <a:t>于</a:t>
            </a:r>
            <a:r>
              <a:rPr lang="zh-CN" altLang="zh-CN" sz="2600" dirty="0"/>
              <a:t>食知</a:t>
            </a:r>
            <a:r>
              <a:rPr lang="zh-CN" altLang="zh-CN" sz="2600" dirty="0" smtClean="0"/>
              <a:t>量</a:t>
            </a:r>
            <a:r>
              <a:rPr lang="zh-CN" altLang="en-US" sz="2600" dirty="0" smtClean="0"/>
              <a:t>；</a:t>
            </a:r>
            <a:r>
              <a:rPr lang="zh-CN" altLang="zh-CN" sz="2600" dirty="0" smtClean="0"/>
              <a:t>初夜</a:t>
            </a:r>
            <a:r>
              <a:rPr lang="zh-CN" altLang="zh-CN" sz="2600" dirty="0"/>
              <a:t>、后</a:t>
            </a:r>
            <a:r>
              <a:rPr lang="zh-CN" altLang="zh-CN" sz="2600" dirty="0" smtClean="0"/>
              <a:t>夜常</a:t>
            </a:r>
            <a:r>
              <a:rPr lang="zh-CN" altLang="zh-CN" sz="2600" dirty="0"/>
              <a:t>修</a:t>
            </a:r>
            <a:r>
              <a:rPr lang="zh-CN" altLang="zh-CN" sz="2600" dirty="0" smtClean="0"/>
              <a:t>觉</a:t>
            </a:r>
            <a:r>
              <a:rPr lang="zh-CN" altLang="en-US" sz="2600" dirty="0" smtClean="0"/>
              <a:t>窹；</a:t>
            </a:r>
            <a:r>
              <a:rPr lang="zh-CN" altLang="zh-CN" sz="2600" dirty="0" smtClean="0"/>
              <a:t>亲近</a:t>
            </a:r>
            <a:r>
              <a:rPr lang="zh-CN" altLang="zh-CN" sz="2600" dirty="0"/>
              <a:t>善士，依止善</a:t>
            </a:r>
            <a:r>
              <a:rPr lang="zh-CN" altLang="zh-CN" sz="2600" dirty="0" smtClean="0"/>
              <a:t>友</a:t>
            </a:r>
            <a:r>
              <a:rPr lang="zh-CN" altLang="en-US" sz="2600" dirty="0" smtClean="0"/>
              <a:t>；</a:t>
            </a:r>
            <a:r>
              <a:rPr lang="zh-CN" altLang="zh-CN" sz="2600" dirty="0" smtClean="0"/>
              <a:t>于</a:t>
            </a:r>
            <a:r>
              <a:rPr lang="zh-CN" altLang="zh-CN" sz="2600" dirty="0"/>
              <a:t>自愆犯，审谛了知，深见</a:t>
            </a:r>
            <a:r>
              <a:rPr lang="zh-CN" altLang="zh-CN" sz="2600" dirty="0" smtClean="0"/>
              <a:t>过失</a:t>
            </a:r>
            <a:r>
              <a:rPr lang="zh-CN" altLang="en-US" sz="2600" dirty="0" smtClean="0"/>
              <a:t>；</a:t>
            </a:r>
            <a:r>
              <a:rPr lang="zh-CN" altLang="zh-CN" sz="2600" dirty="0" smtClean="0"/>
              <a:t>既</a:t>
            </a:r>
            <a:r>
              <a:rPr lang="zh-CN" altLang="zh-CN" sz="2600" dirty="0"/>
              <a:t>审了知，深见过已，其未犯者，专意护持；其已犯者，于佛菩萨同法者所，至心发露如法悔除。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2700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theme/theme1.xml><?xml version="1.0" encoding="utf-8"?>
<a:theme xmlns:a="http://schemas.openxmlformats.org/drawingml/2006/main" name="极目远眺">
  <a:themeElements>
    <a:clrScheme name="极目远眺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自定义 1">
      <a:majorFont>
        <a:latin typeface="Times Ext Roman"/>
        <a:ea typeface="DFKai-SB"/>
        <a:cs typeface="Himalaya-J"/>
      </a:majorFont>
      <a:minorFont>
        <a:latin typeface="Times Ext Roman"/>
        <a:ea typeface="DFKai-SB"/>
        <a:cs typeface="Himalaya-J"/>
      </a:minorFont>
    </a:fontScheme>
    <a:fmtScheme name="极目远眺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1332</TotalTime>
  <Words>382</Words>
  <Application>Microsoft Office PowerPoint</Application>
  <PresentationFormat>全屏显示(4:3)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极目远眺</vt:lpstr>
      <vt:lpstr>戒波罗蜜多</vt:lpstr>
      <vt:lpstr>内容提要</vt:lpstr>
      <vt:lpstr>一、何为“戒波罗蜜多”</vt:lpstr>
      <vt:lpstr>一、何为“戒波罗蜜多”</vt:lpstr>
      <vt:lpstr>二、“戒”有何差别</vt:lpstr>
      <vt:lpstr>二、“戒”有何差别</vt:lpstr>
      <vt:lpstr>二、“戒”有何差别</vt:lpstr>
      <vt:lpstr>二、“戒”有何差别　（一）律仪戒</vt:lpstr>
      <vt:lpstr>二、“戒”有何差别　（二）摄善法戒</vt:lpstr>
      <vt:lpstr>二、“戒”有何差别　（三）饶益有情戒</vt:lpstr>
      <vt:lpstr>三、菩萨戒的学处</vt:lpstr>
      <vt:lpstr>三、菩萨戒的学处</vt:lpstr>
      <vt:lpstr>三、菩萨戒的学处</vt:lpstr>
      <vt:lpstr>四、座上如何修</vt:lpstr>
      <vt:lpstr>四、座上如何修</vt:lpstr>
      <vt:lpstr>持戒时，披布施甲铠</vt:lpstr>
      <vt:lpstr>持戒时，披净戒甲铠</vt:lpstr>
      <vt:lpstr>持戒时，披安忍甲铠</vt:lpstr>
      <vt:lpstr>持戒时，披精进甲铠</vt:lpstr>
      <vt:lpstr>持戒时，披静虑甲铠</vt:lpstr>
      <vt:lpstr>持戒时，披般若甲铠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戒波羅蜜多</dc:title>
  <dc:creator>Forfor</dc:creator>
  <cp:lastModifiedBy>forfor</cp:lastModifiedBy>
  <cp:revision>40</cp:revision>
  <dcterms:created xsi:type="dcterms:W3CDTF">2015-12-25T11:41:03Z</dcterms:created>
  <dcterms:modified xsi:type="dcterms:W3CDTF">2015-12-26T10:05:44Z</dcterms:modified>
</cp:coreProperties>
</file>